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2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800"/>
            </a:pP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.jpe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4.png"/><Relationship Id="rId11" Type="http://schemas.openxmlformats.org/officeDocument/2006/relationships/image" Target="../media/image19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1.jpe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4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3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29.png"/><Relationship Id="rId8" Type="http://schemas.openxmlformats.org/officeDocument/2006/relationships/image" Target="../media/image2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41.png"/><Relationship Id="rId4" Type="http://schemas.openxmlformats.org/officeDocument/2006/relationships/image" Target="../media/image1.jpeg"/><Relationship Id="rId5" Type="http://schemas.openxmlformats.org/officeDocument/2006/relationships/image" Target="../media/image6.png"/><Relationship Id="rId6" Type="http://schemas.openxmlformats.org/officeDocument/2006/relationships/image" Target="../media/image2.jpeg"/><Relationship Id="rId7" Type="http://schemas.openxmlformats.org/officeDocument/2006/relationships/image" Target="../media/image4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32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1.jpe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8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Relationship Id="rId4" Type="http://schemas.openxmlformats.org/officeDocument/2006/relationships/image" Target="../media/image53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jpe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54.png"/><Relationship Id="rId8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6475" y="195386"/>
            <a:ext cx="2123826" cy="2123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3.png"/>
          <p:cNvPicPr>
            <a:picLocks noChangeAspect="1"/>
          </p:cNvPicPr>
          <p:nvPr/>
        </p:nvPicPr>
        <p:blipFill>
          <a:blip r:embed="rId3">
            <a:extLst/>
          </a:blip>
          <a:srcRect l="4196" t="3946" r="3912" b="1969"/>
          <a:stretch>
            <a:fillRect/>
          </a:stretch>
        </p:blipFill>
        <p:spPr>
          <a:xfrm>
            <a:off x="3624710" y="213970"/>
            <a:ext cx="2570198" cy="2620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70" fill="norm" stroke="1" extrusionOk="0">
                <a:moveTo>
                  <a:pt x="8898" y="7"/>
                </a:moveTo>
                <a:cubicBezTo>
                  <a:pt x="8880" y="41"/>
                  <a:pt x="8836" y="282"/>
                  <a:pt x="8801" y="543"/>
                </a:cubicBezTo>
                <a:cubicBezTo>
                  <a:pt x="8766" y="804"/>
                  <a:pt x="8696" y="1322"/>
                  <a:pt x="8644" y="1693"/>
                </a:cubicBezTo>
                <a:cubicBezTo>
                  <a:pt x="8453" y="3066"/>
                  <a:pt x="8286" y="4285"/>
                  <a:pt x="8184" y="5038"/>
                </a:cubicBezTo>
                <a:cubicBezTo>
                  <a:pt x="8127" y="5464"/>
                  <a:pt x="8048" y="6025"/>
                  <a:pt x="8008" y="6286"/>
                </a:cubicBezTo>
                <a:cubicBezTo>
                  <a:pt x="7968" y="6547"/>
                  <a:pt x="7910" y="6941"/>
                  <a:pt x="7881" y="7159"/>
                </a:cubicBezTo>
                <a:cubicBezTo>
                  <a:pt x="7852" y="7376"/>
                  <a:pt x="7807" y="7582"/>
                  <a:pt x="7778" y="7616"/>
                </a:cubicBezTo>
                <a:cubicBezTo>
                  <a:pt x="7748" y="7651"/>
                  <a:pt x="7624" y="7692"/>
                  <a:pt x="7507" y="7711"/>
                </a:cubicBezTo>
                <a:cubicBezTo>
                  <a:pt x="7389" y="7729"/>
                  <a:pt x="6733" y="7843"/>
                  <a:pt x="6047" y="7966"/>
                </a:cubicBezTo>
                <a:cubicBezTo>
                  <a:pt x="5360" y="8088"/>
                  <a:pt x="4488" y="8243"/>
                  <a:pt x="4110" y="8309"/>
                </a:cubicBezTo>
                <a:cubicBezTo>
                  <a:pt x="3190" y="8468"/>
                  <a:pt x="1757" y="8724"/>
                  <a:pt x="1410" y="8789"/>
                </a:cubicBezTo>
                <a:cubicBezTo>
                  <a:pt x="1256" y="8818"/>
                  <a:pt x="878" y="8884"/>
                  <a:pt x="573" y="8936"/>
                </a:cubicBezTo>
                <a:cubicBezTo>
                  <a:pt x="268" y="8988"/>
                  <a:pt x="11" y="9040"/>
                  <a:pt x="0" y="9050"/>
                </a:cubicBezTo>
                <a:cubicBezTo>
                  <a:pt x="-10" y="9060"/>
                  <a:pt x="297" y="9216"/>
                  <a:pt x="683" y="9397"/>
                </a:cubicBezTo>
                <a:cubicBezTo>
                  <a:pt x="2682" y="10334"/>
                  <a:pt x="2680" y="10334"/>
                  <a:pt x="2150" y="10334"/>
                </a:cubicBezTo>
                <a:cubicBezTo>
                  <a:pt x="1971" y="10334"/>
                  <a:pt x="1859" y="10360"/>
                  <a:pt x="1817" y="10410"/>
                </a:cubicBezTo>
                <a:cubicBezTo>
                  <a:pt x="1775" y="10459"/>
                  <a:pt x="1659" y="10485"/>
                  <a:pt x="1483" y="10485"/>
                </a:cubicBezTo>
                <a:cubicBezTo>
                  <a:pt x="1307" y="10485"/>
                  <a:pt x="1194" y="10511"/>
                  <a:pt x="1153" y="10560"/>
                </a:cubicBezTo>
                <a:cubicBezTo>
                  <a:pt x="1100" y="10622"/>
                  <a:pt x="1108" y="10632"/>
                  <a:pt x="1193" y="10632"/>
                </a:cubicBezTo>
                <a:cubicBezTo>
                  <a:pt x="1249" y="10632"/>
                  <a:pt x="1322" y="10666"/>
                  <a:pt x="1357" y="10707"/>
                </a:cubicBezTo>
                <a:cubicBezTo>
                  <a:pt x="1392" y="10748"/>
                  <a:pt x="1461" y="10782"/>
                  <a:pt x="1510" y="10782"/>
                </a:cubicBezTo>
                <a:cubicBezTo>
                  <a:pt x="1560" y="10782"/>
                  <a:pt x="1629" y="10816"/>
                  <a:pt x="1664" y="10857"/>
                </a:cubicBezTo>
                <a:cubicBezTo>
                  <a:pt x="1699" y="10898"/>
                  <a:pt x="1758" y="10932"/>
                  <a:pt x="1794" y="10932"/>
                </a:cubicBezTo>
                <a:cubicBezTo>
                  <a:pt x="1852" y="10932"/>
                  <a:pt x="2277" y="11121"/>
                  <a:pt x="2480" y="11236"/>
                </a:cubicBezTo>
                <a:cubicBezTo>
                  <a:pt x="2522" y="11260"/>
                  <a:pt x="2636" y="11316"/>
                  <a:pt x="2734" y="11360"/>
                </a:cubicBezTo>
                <a:cubicBezTo>
                  <a:pt x="2832" y="11404"/>
                  <a:pt x="3049" y="11504"/>
                  <a:pt x="3217" y="11582"/>
                </a:cubicBezTo>
                <a:cubicBezTo>
                  <a:pt x="3385" y="11661"/>
                  <a:pt x="3602" y="11761"/>
                  <a:pt x="3700" y="11805"/>
                </a:cubicBezTo>
                <a:cubicBezTo>
                  <a:pt x="3798" y="11849"/>
                  <a:pt x="3915" y="11905"/>
                  <a:pt x="3957" y="11929"/>
                </a:cubicBezTo>
                <a:cubicBezTo>
                  <a:pt x="3999" y="11952"/>
                  <a:pt x="4125" y="12012"/>
                  <a:pt x="4237" y="12063"/>
                </a:cubicBezTo>
                <a:cubicBezTo>
                  <a:pt x="4350" y="12114"/>
                  <a:pt x="4525" y="12207"/>
                  <a:pt x="4631" y="12269"/>
                </a:cubicBezTo>
                <a:cubicBezTo>
                  <a:pt x="4735" y="12330"/>
                  <a:pt x="4864" y="12383"/>
                  <a:pt x="4917" y="12383"/>
                </a:cubicBezTo>
                <a:cubicBezTo>
                  <a:pt x="4971" y="12383"/>
                  <a:pt x="5043" y="12414"/>
                  <a:pt x="5077" y="12455"/>
                </a:cubicBezTo>
                <a:cubicBezTo>
                  <a:pt x="5112" y="12496"/>
                  <a:pt x="5172" y="12530"/>
                  <a:pt x="5211" y="12530"/>
                </a:cubicBezTo>
                <a:cubicBezTo>
                  <a:pt x="5250" y="12530"/>
                  <a:pt x="5322" y="12553"/>
                  <a:pt x="5371" y="12579"/>
                </a:cubicBezTo>
                <a:cubicBezTo>
                  <a:pt x="5420" y="12604"/>
                  <a:pt x="5494" y="12635"/>
                  <a:pt x="5537" y="12651"/>
                </a:cubicBezTo>
                <a:cubicBezTo>
                  <a:pt x="5579" y="12666"/>
                  <a:pt x="5649" y="12700"/>
                  <a:pt x="5691" y="12726"/>
                </a:cubicBezTo>
                <a:cubicBezTo>
                  <a:pt x="5733" y="12752"/>
                  <a:pt x="5802" y="12788"/>
                  <a:pt x="5844" y="12804"/>
                </a:cubicBezTo>
                <a:cubicBezTo>
                  <a:pt x="5886" y="12820"/>
                  <a:pt x="5987" y="12876"/>
                  <a:pt x="6071" y="12928"/>
                </a:cubicBezTo>
                <a:cubicBezTo>
                  <a:pt x="6155" y="12981"/>
                  <a:pt x="6261" y="13024"/>
                  <a:pt x="6307" y="13026"/>
                </a:cubicBezTo>
                <a:cubicBezTo>
                  <a:pt x="6352" y="13028"/>
                  <a:pt x="6416" y="13062"/>
                  <a:pt x="6447" y="13098"/>
                </a:cubicBezTo>
                <a:cubicBezTo>
                  <a:pt x="6478" y="13135"/>
                  <a:pt x="6597" y="13192"/>
                  <a:pt x="6711" y="13229"/>
                </a:cubicBezTo>
                <a:cubicBezTo>
                  <a:pt x="6939" y="13303"/>
                  <a:pt x="7037" y="13433"/>
                  <a:pt x="6994" y="13598"/>
                </a:cubicBezTo>
                <a:cubicBezTo>
                  <a:pt x="6979" y="13657"/>
                  <a:pt x="6933" y="13974"/>
                  <a:pt x="6891" y="14304"/>
                </a:cubicBezTo>
                <a:cubicBezTo>
                  <a:pt x="6849" y="14634"/>
                  <a:pt x="6778" y="15152"/>
                  <a:pt x="6734" y="15454"/>
                </a:cubicBezTo>
                <a:cubicBezTo>
                  <a:pt x="6622" y="16233"/>
                  <a:pt x="6476" y="17275"/>
                  <a:pt x="6354" y="18175"/>
                </a:cubicBezTo>
                <a:cubicBezTo>
                  <a:pt x="6297" y="18601"/>
                  <a:pt x="6211" y="19188"/>
                  <a:pt x="6167" y="19482"/>
                </a:cubicBezTo>
                <a:cubicBezTo>
                  <a:pt x="6122" y="19776"/>
                  <a:pt x="6096" y="20043"/>
                  <a:pt x="6107" y="20074"/>
                </a:cubicBezTo>
                <a:cubicBezTo>
                  <a:pt x="6117" y="20105"/>
                  <a:pt x="6432" y="19826"/>
                  <a:pt x="6804" y="19453"/>
                </a:cubicBezTo>
                <a:cubicBezTo>
                  <a:pt x="7177" y="19079"/>
                  <a:pt x="7500" y="18784"/>
                  <a:pt x="7527" y="18799"/>
                </a:cubicBezTo>
                <a:cubicBezTo>
                  <a:pt x="7590" y="18838"/>
                  <a:pt x="7589" y="19009"/>
                  <a:pt x="7524" y="19048"/>
                </a:cubicBezTo>
                <a:cubicBezTo>
                  <a:pt x="7496" y="19065"/>
                  <a:pt x="7474" y="19238"/>
                  <a:pt x="7474" y="19430"/>
                </a:cubicBezTo>
                <a:cubicBezTo>
                  <a:pt x="7474" y="19623"/>
                  <a:pt x="7448" y="19827"/>
                  <a:pt x="7417" y="19884"/>
                </a:cubicBezTo>
                <a:cubicBezTo>
                  <a:pt x="7385" y="19942"/>
                  <a:pt x="7349" y="20181"/>
                  <a:pt x="7337" y="20417"/>
                </a:cubicBezTo>
                <a:cubicBezTo>
                  <a:pt x="7324" y="20653"/>
                  <a:pt x="7291" y="20891"/>
                  <a:pt x="7267" y="20946"/>
                </a:cubicBezTo>
                <a:cubicBezTo>
                  <a:pt x="7242" y="21001"/>
                  <a:pt x="7215" y="21164"/>
                  <a:pt x="7207" y="21309"/>
                </a:cubicBezTo>
                <a:cubicBezTo>
                  <a:pt x="7198" y="21456"/>
                  <a:pt x="7213" y="21570"/>
                  <a:pt x="7241" y="21570"/>
                </a:cubicBezTo>
                <a:cubicBezTo>
                  <a:pt x="7297" y="21570"/>
                  <a:pt x="7931" y="20970"/>
                  <a:pt x="7931" y="20917"/>
                </a:cubicBezTo>
                <a:cubicBezTo>
                  <a:pt x="7931" y="20897"/>
                  <a:pt x="8214" y="20596"/>
                  <a:pt x="8558" y="20250"/>
                </a:cubicBezTo>
                <a:cubicBezTo>
                  <a:pt x="8901" y="19904"/>
                  <a:pt x="9226" y="19573"/>
                  <a:pt x="9284" y="19512"/>
                </a:cubicBezTo>
                <a:cubicBezTo>
                  <a:pt x="9341" y="19450"/>
                  <a:pt x="9427" y="19367"/>
                  <a:pt x="9474" y="19325"/>
                </a:cubicBezTo>
                <a:cubicBezTo>
                  <a:pt x="9666" y="19155"/>
                  <a:pt x="12057" y="16712"/>
                  <a:pt x="12395" y="16339"/>
                </a:cubicBezTo>
                <a:cubicBezTo>
                  <a:pt x="12545" y="16174"/>
                  <a:pt x="12622" y="16127"/>
                  <a:pt x="12748" y="16127"/>
                </a:cubicBezTo>
                <a:cubicBezTo>
                  <a:pt x="12912" y="16127"/>
                  <a:pt x="13204" y="16243"/>
                  <a:pt x="13258" y="16330"/>
                </a:cubicBezTo>
                <a:cubicBezTo>
                  <a:pt x="13275" y="16355"/>
                  <a:pt x="13344" y="16379"/>
                  <a:pt x="13411" y="16379"/>
                </a:cubicBezTo>
                <a:cubicBezTo>
                  <a:pt x="13477" y="16379"/>
                  <a:pt x="13544" y="16398"/>
                  <a:pt x="13561" y="16424"/>
                </a:cubicBezTo>
                <a:cubicBezTo>
                  <a:pt x="13595" y="16478"/>
                  <a:pt x="13852" y="16601"/>
                  <a:pt x="14048" y="16656"/>
                </a:cubicBezTo>
                <a:cubicBezTo>
                  <a:pt x="14118" y="16676"/>
                  <a:pt x="14232" y="16729"/>
                  <a:pt x="14302" y="16777"/>
                </a:cubicBezTo>
                <a:cubicBezTo>
                  <a:pt x="14372" y="16825"/>
                  <a:pt x="14532" y="16914"/>
                  <a:pt x="14658" y="16973"/>
                </a:cubicBezTo>
                <a:cubicBezTo>
                  <a:pt x="14785" y="17032"/>
                  <a:pt x="14923" y="17096"/>
                  <a:pt x="14965" y="17120"/>
                </a:cubicBezTo>
                <a:cubicBezTo>
                  <a:pt x="15041" y="17163"/>
                  <a:pt x="15530" y="17386"/>
                  <a:pt x="15678" y="17444"/>
                </a:cubicBezTo>
                <a:cubicBezTo>
                  <a:pt x="15720" y="17460"/>
                  <a:pt x="15790" y="17496"/>
                  <a:pt x="15832" y="17522"/>
                </a:cubicBezTo>
                <a:cubicBezTo>
                  <a:pt x="15874" y="17548"/>
                  <a:pt x="16063" y="17638"/>
                  <a:pt x="16252" y="17725"/>
                </a:cubicBezTo>
                <a:cubicBezTo>
                  <a:pt x="16441" y="17811"/>
                  <a:pt x="16609" y="17902"/>
                  <a:pt x="16625" y="17927"/>
                </a:cubicBezTo>
                <a:cubicBezTo>
                  <a:pt x="16641" y="17952"/>
                  <a:pt x="16700" y="17976"/>
                  <a:pt x="16755" y="17976"/>
                </a:cubicBezTo>
                <a:cubicBezTo>
                  <a:pt x="16810" y="17976"/>
                  <a:pt x="16944" y="18032"/>
                  <a:pt x="17055" y="18100"/>
                </a:cubicBezTo>
                <a:cubicBezTo>
                  <a:pt x="17166" y="18169"/>
                  <a:pt x="17290" y="18224"/>
                  <a:pt x="17329" y="18224"/>
                </a:cubicBezTo>
                <a:cubicBezTo>
                  <a:pt x="17368" y="18224"/>
                  <a:pt x="17427" y="18258"/>
                  <a:pt x="17462" y="18300"/>
                </a:cubicBezTo>
                <a:cubicBezTo>
                  <a:pt x="17497" y="18341"/>
                  <a:pt x="17579" y="18375"/>
                  <a:pt x="17642" y="18375"/>
                </a:cubicBezTo>
                <a:cubicBezTo>
                  <a:pt x="17705" y="18375"/>
                  <a:pt x="17784" y="18409"/>
                  <a:pt x="17819" y="18450"/>
                </a:cubicBezTo>
                <a:cubicBezTo>
                  <a:pt x="17854" y="18491"/>
                  <a:pt x="17919" y="18525"/>
                  <a:pt x="17962" y="18525"/>
                </a:cubicBezTo>
                <a:cubicBezTo>
                  <a:pt x="18005" y="18525"/>
                  <a:pt x="18114" y="18581"/>
                  <a:pt x="18205" y="18649"/>
                </a:cubicBezTo>
                <a:cubicBezTo>
                  <a:pt x="18297" y="18718"/>
                  <a:pt x="18422" y="18773"/>
                  <a:pt x="18482" y="18773"/>
                </a:cubicBezTo>
                <a:cubicBezTo>
                  <a:pt x="18542" y="18773"/>
                  <a:pt x="18667" y="18832"/>
                  <a:pt x="18759" y="18901"/>
                </a:cubicBezTo>
                <a:cubicBezTo>
                  <a:pt x="18851" y="18969"/>
                  <a:pt x="18973" y="19025"/>
                  <a:pt x="19032" y="19025"/>
                </a:cubicBezTo>
                <a:cubicBezTo>
                  <a:pt x="19091" y="19025"/>
                  <a:pt x="19153" y="19045"/>
                  <a:pt x="19169" y="19071"/>
                </a:cubicBezTo>
                <a:cubicBezTo>
                  <a:pt x="19185" y="19096"/>
                  <a:pt x="19306" y="19168"/>
                  <a:pt x="19439" y="19227"/>
                </a:cubicBezTo>
                <a:cubicBezTo>
                  <a:pt x="19571" y="19287"/>
                  <a:pt x="19720" y="19357"/>
                  <a:pt x="19769" y="19381"/>
                </a:cubicBezTo>
                <a:cubicBezTo>
                  <a:pt x="19864" y="19428"/>
                  <a:pt x="19896" y="19354"/>
                  <a:pt x="19805" y="19299"/>
                </a:cubicBezTo>
                <a:cubicBezTo>
                  <a:pt x="19777" y="19282"/>
                  <a:pt x="19755" y="19228"/>
                  <a:pt x="19755" y="19178"/>
                </a:cubicBezTo>
                <a:cubicBezTo>
                  <a:pt x="19755" y="19129"/>
                  <a:pt x="19721" y="19059"/>
                  <a:pt x="19679" y="19025"/>
                </a:cubicBezTo>
                <a:cubicBezTo>
                  <a:pt x="19637" y="18991"/>
                  <a:pt x="19602" y="18931"/>
                  <a:pt x="19602" y="18891"/>
                </a:cubicBezTo>
                <a:cubicBezTo>
                  <a:pt x="19602" y="18851"/>
                  <a:pt x="19545" y="18746"/>
                  <a:pt x="19475" y="18656"/>
                </a:cubicBezTo>
                <a:cubicBezTo>
                  <a:pt x="19404" y="18566"/>
                  <a:pt x="19349" y="18444"/>
                  <a:pt x="19349" y="18388"/>
                </a:cubicBezTo>
                <a:cubicBezTo>
                  <a:pt x="19349" y="18332"/>
                  <a:pt x="19314" y="18273"/>
                  <a:pt x="19272" y="18257"/>
                </a:cubicBezTo>
                <a:cubicBezTo>
                  <a:pt x="19230" y="18241"/>
                  <a:pt x="19195" y="18198"/>
                  <a:pt x="19195" y="18159"/>
                </a:cubicBezTo>
                <a:cubicBezTo>
                  <a:pt x="19195" y="18120"/>
                  <a:pt x="19161" y="18059"/>
                  <a:pt x="19119" y="18025"/>
                </a:cubicBezTo>
                <a:cubicBezTo>
                  <a:pt x="19077" y="17991"/>
                  <a:pt x="19042" y="17930"/>
                  <a:pt x="19042" y="17888"/>
                </a:cubicBezTo>
                <a:cubicBezTo>
                  <a:pt x="19042" y="17846"/>
                  <a:pt x="18985" y="17736"/>
                  <a:pt x="18915" y="17646"/>
                </a:cubicBezTo>
                <a:cubicBezTo>
                  <a:pt x="18844" y="17556"/>
                  <a:pt x="18789" y="17457"/>
                  <a:pt x="18789" y="17427"/>
                </a:cubicBezTo>
                <a:cubicBezTo>
                  <a:pt x="18789" y="17397"/>
                  <a:pt x="18734" y="17288"/>
                  <a:pt x="18669" y="17186"/>
                </a:cubicBezTo>
                <a:cubicBezTo>
                  <a:pt x="18604" y="17083"/>
                  <a:pt x="18534" y="16969"/>
                  <a:pt x="18515" y="16927"/>
                </a:cubicBezTo>
                <a:cubicBezTo>
                  <a:pt x="18497" y="16886"/>
                  <a:pt x="18460" y="16812"/>
                  <a:pt x="18432" y="16764"/>
                </a:cubicBezTo>
                <a:cubicBezTo>
                  <a:pt x="18324" y="16579"/>
                  <a:pt x="18276" y="16497"/>
                  <a:pt x="18175" y="16303"/>
                </a:cubicBezTo>
                <a:cubicBezTo>
                  <a:pt x="18067" y="16095"/>
                  <a:pt x="18029" y="16020"/>
                  <a:pt x="17932" y="15853"/>
                </a:cubicBezTo>
                <a:cubicBezTo>
                  <a:pt x="17900" y="15798"/>
                  <a:pt x="17826" y="15662"/>
                  <a:pt x="17769" y="15552"/>
                </a:cubicBezTo>
                <a:cubicBezTo>
                  <a:pt x="17712" y="15442"/>
                  <a:pt x="17637" y="15309"/>
                  <a:pt x="17602" y="15255"/>
                </a:cubicBezTo>
                <a:cubicBezTo>
                  <a:pt x="17397" y="14935"/>
                  <a:pt x="17309" y="14771"/>
                  <a:pt x="17309" y="14709"/>
                </a:cubicBezTo>
                <a:cubicBezTo>
                  <a:pt x="17309" y="14670"/>
                  <a:pt x="17274" y="14627"/>
                  <a:pt x="17232" y="14611"/>
                </a:cubicBezTo>
                <a:cubicBezTo>
                  <a:pt x="17190" y="14595"/>
                  <a:pt x="17155" y="14551"/>
                  <a:pt x="17155" y="14513"/>
                </a:cubicBezTo>
                <a:cubicBezTo>
                  <a:pt x="17155" y="14475"/>
                  <a:pt x="17099" y="14336"/>
                  <a:pt x="17029" y="14206"/>
                </a:cubicBezTo>
                <a:cubicBezTo>
                  <a:pt x="16846" y="13869"/>
                  <a:pt x="16594" y="13430"/>
                  <a:pt x="16485" y="13255"/>
                </a:cubicBezTo>
                <a:cubicBezTo>
                  <a:pt x="16434" y="13173"/>
                  <a:pt x="16382" y="13071"/>
                  <a:pt x="16365" y="13030"/>
                </a:cubicBezTo>
                <a:cubicBezTo>
                  <a:pt x="16349" y="12989"/>
                  <a:pt x="16297" y="12897"/>
                  <a:pt x="16258" y="12824"/>
                </a:cubicBezTo>
                <a:cubicBezTo>
                  <a:pt x="16164" y="12653"/>
                  <a:pt x="16169" y="12510"/>
                  <a:pt x="16265" y="12432"/>
                </a:cubicBezTo>
                <a:cubicBezTo>
                  <a:pt x="16307" y="12398"/>
                  <a:pt x="16342" y="12337"/>
                  <a:pt x="16342" y="12298"/>
                </a:cubicBezTo>
                <a:cubicBezTo>
                  <a:pt x="16342" y="12259"/>
                  <a:pt x="16377" y="12213"/>
                  <a:pt x="16422" y="12197"/>
                </a:cubicBezTo>
                <a:cubicBezTo>
                  <a:pt x="16467" y="12180"/>
                  <a:pt x="16715" y="11952"/>
                  <a:pt x="16972" y="11690"/>
                </a:cubicBezTo>
                <a:cubicBezTo>
                  <a:pt x="17229" y="11428"/>
                  <a:pt x="17502" y="11155"/>
                  <a:pt x="17579" y="11086"/>
                </a:cubicBezTo>
                <a:cubicBezTo>
                  <a:pt x="17656" y="11016"/>
                  <a:pt x="17719" y="10938"/>
                  <a:pt x="17719" y="10913"/>
                </a:cubicBezTo>
                <a:cubicBezTo>
                  <a:pt x="17719" y="10887"/>
                  <a:pt x="18129" y="10462"/>
                  <a:pt x="18632" y="9965"/>
                </a:cubicBezTo>
                <a:cubicBezTo>
                  <a:pt x="20184" y="8434"/>
                  <a:pt x="20672" y="7928"/>
                  <a:pt x="20672" y="7855"/>
                </a:cubicBezTo>
                <a:cubicBezTo>
                  <a:pt x="20672" y="7816"/>
                  <a:pt x="20706" y="7772"/>
                  <a:pt x="20746" y="7757"/>
                </a:cubicBezTo>
                <a:cubicBezTo>
                  <a:pt x="20854" y="7716"/>
                  <a:pt x="21232" y="7360"/>
                  <a:pt x="21232" y="7299"/>
                </a:cubicBezTo>
                <a:cubicBezTo>
                  <a:pt x="21232" y="7270"/>
                  <a:pt x="21308" y="7200"/>
                  <a:pt x="21399" y="7142"/>
                </a:cubicBezTo>
                <a:cubicBezTo>
                  <a:pt x="21490" y="7085"/>
                  <a:pt x="21544" y="7038"/>
                  <a:pt x="21519" y="7038"/>
                </a:cubicBezTo>
                <a:cubicBezTo>
                  <a:pt x="21495" y="7037"/>
                  <a:pt x="21507" y="6998"/>
                  <a:pt x="21546" y="6950"/>
                </a:cubicBezTo>
                <a:cubicBezTo>
                  <a:pt x="21576" y="6912"/>
                  <a:pt x="21590" y="6892"/>
                  <a:pt x="21589" y="6888"/>
                </a:cubicBezTo>
                <a:cubicBezTo>
                  <a:pt x="21588" y="6883"/>
                  <a:pt x="21572" y="6892"/>
                  <a:pt x="21539" y="6917"/>
                </a:cubicBezTo>
                <a:cubicBezTo>
                  <a:pt x="21497" y="6948"/>
                  <a:pt x="21296" y="6992"/>
                  <a:pt x="21092" y="7012"/>
                </a:cubicBezTo>
                <a:cubicBezTo>
                  <a:pt x="20889" y="7031"/>
                  <a:pt x="20711" y="7065"/>
                  <a:pt x="20696" y="7090"/>
                </a:cubicBezTo>
                <a:cubicBezTo>
                  <a:pt x="20680" y="7115"/>
                  <a:pt x="20526" y="7136"/>
                  <a:pt x="20352" y="7136"/>
                </a:cubicBezTo>
                <a:cubicBezTo>
                  <a:pt x="20172" y="7136"/>
                  <a:pt x="19972" y="7168"/>
                  <a:pt x="19889" y="7211"/>
                </a:cubicBezTo>
                <a:cubicBezTo>
                  <a:pt x="19808" y="7252"/>
                  <a:pt x="19609" y="7286"/>
                  <a:pt x="19445" y="7286"/>
                </a:cubicBezTo>
                <a:cubicBezTo>
                  <a:pt x="19281" y="7286"/>
                  <a:pt x="19136" y="7308"/>
                  <a:pt x="19119" y="7335"/>
                </a:cubicBezTo>
                <a:cubicBezTo>
                  <a:pt x="19081" y="7394"/>
                  <a:pt x="18755" y="7402"/>
                  <a:pt x="18719" y="7345"/>
                </a:cubicBezTo>
                <a:cubicBezTo>
                  <a:pt x="18705" y="7323"/>
                  <a:pt x="19075" y="6917"/>
                  <a:pt x="19542" y="6440"/>
                </a:cubicBezTo>
                <a:cubicBezTo>
                  <a:pt x="20435" y="5530"/>
                  <a:pt x="20574" y="5373"/>
                  <a:pt x="20459" y="5411"/>
                </a:cubicBezTo>
                <a:cubicBezTo>
                  <a:pt x="20423" y="5423"/>
                  <a:pt x="20049" y="5493"/>
                  <a:pt x="19629" y="5564"/>
                </a:cubicBezTo>
                <a:cubicBezTo>
                  <a:pt x="19208" y="5636"/>
                  <a:pt x="18623" y="5737"/>
                  <a:pt x="18329" y="5790"/>
                </a:cubicBezTo>
                <a:cubicBezTo>
                  <a:pt x="17215" y="5990"/>
                  <a:pt x="16652" y="6087"/>
                  <a:pt x="15935" y="6211"/>
                </a:cubicBezTo>
                <a:cubicBezTo>
                  <a:pt x="15529" y="6282"/>
                  <a:pt x="15022" y="6374"/>
                  <a:pt x="14812" y="6414"/>
                </a:cubicBezTo>
                <a:cubicBezTo>
                  <a:pt x="14602" y="6454"/>
                  <a:pt x="14100" y="6545"/>
                  <a:pt x="13695" y="6616"/>
                </a:cubicBezTo>
                <a:lnTo>
                  <a:pt x="12958" y="6747"/>
                </a:lnTo>
                <a:lnTo>
                  <a:pt x="12818" y="6580"/>
                </a:lnTo>
                <a:cubicBezTo>
                  <a:pt x="12740" y="6489"/>
                  <a:pt x="12676" y="6363"/>
                  <a:pt x="12675" y="6303"/>
                </a:cubicBezTo>
                <a:cubicBezTo>
                  <a:pt x="12674" y="6243"/>
                  <a:pt x="12649" y="6179"/>
                  <a:pt x="12621" y="6162"/>
                </a:cubicBezTo>
                <a:cubicBezTo>
                  <a:pt x="12592" y="6145"/>
                  <a:pt x="12521" y="6039"/>
                  <a:pt x="12465" y="5924"/>
                </a:cubicBezTo>
                <a:cubicBezTo>
                  <a:pt x="12408" y="5809"/>
                  <a:pt x="12342" y="5675"/>
                  <a:pt x="12315" y="5626"/>
                </a:cubicBezTo>
                <a:cubicBezTo>
                  <a:pt x="12192" y="5411"/>
                  <a:pt x="12161" y="5353"/>
                  <a:pt x="12078" y="5189"/>
                </a:cubicBezTo>
                <a:cubicBezTo>
                  <a:pt x="12030" y="5093"/>
                  <a:pt x="11961" y="4995"/>
                  <a:pt x="11925" y="4973"/>
                </a:cubicBezTo>
                <a:cubicBezTo>
                  <a:pt x="11888" y="4951"/>
                  <a:pt x="11858" y="4880"/>
                  <a:pt x="11858" y="4816"/>
                </a:cubicBezTo>
                <a:cubicBezTo>
                  <a:pt x="11858" y="4752"/>
                  <a:pt x="11824" y="4675"/>
                  <a:pt x="11785" y="4643"/>
                </a:cubicBezTo>
                <a:cubicBezTo>
                  <a:pt x="11745" y="4611"/>
                  <a:pt x="11677" y="4512"/>
                  <a:pt x="11631" y="4424"/>
                </a:cubicBezTo>
                <a:cubicBezTo>
                  <a:pt x="11586" y="4336"/>
                  <a:pt x="11527" y="4230"/>
                  <a:pt x="11501" y="4189"/>
                </a:cubicBezTo>
                <a:cubicBezTo>
                  <a:pt x="11476" y="4148"/>
                  <a:pt x="11444" y="4080"/>
                  <a:pt x="11428" y="4039"/>
                </a:cubicBezTo>
                <a:cubicBezTo>
                  <a:pt x="11412" y="3997"/>
                  <a:pt x="11379" y="3933"/>
                  <a:pt x="11355" y="3892"/>
                </a:cubicBezTo>
                <a:cubicBezTo>
                  <a:pt x="11331" y="3850"/>
                  <a:pt x="11289" y="3770"/>
                  <a:pt x="11261" y="3715"/>
                </a:cubicBezTo>
                <a:cubicBezTo>
                  <a:pt x="11233" y="3660"/>
                  <a:pt x="11134" y="3481"/>
                  <a:pt x="11041" y="3317"/>
                </a:cubicBezTo>
                <a:cubicBezTo>
                  <a:pt x="10949" y="3153"/>
                  <a:pt x="10796" y="2874"/>
                  <a:pt x="10701" y="2696"/>
                </a:cubicBezTo>
                <a:cubicBezTo>
                  <a:pt x="10607" y="2518"/>
                  <a:pt x="10495" y="2335"/>
                  <a:pt x="10454" y="2291"/>
                </a:cubicBezTo>
                <a:cubicBezTo>
                  <a:pt x="10413" y="2246"/>
                  <a:pt x="10378" y="2164"/>
                  <a:pt x="10378" y="2108"/>
                </a:cubicBezTo>
                <a:cubicBezTo>
                  <a:pt x="10378" y="2051"/>
                  <a:pt x="10343" y="1990"/>
                  <a:pt x="10301" y="1974"/>
                </a:cubicBezTo>
                <a:cubicBezTo>
                  <a:pt x="10259" y="1958"/>
                  <a:pt x="10224" y="1911"/>
                  <a:pt x="10224" y="1866"/>
                </a:cubicBezTo>
                <a:cubicBezTo>
                  <a:pt x="10224" y="1821"/>
                  <a:pt x="10177" y="1718"/>
                  <a:pt x="10118" y="1637"/>
                </a:cubicBezTo>
                <a:cubicBezTo>
                  <a:pt x="10032" y="1519"/>
                  <a:pt x="9997" y="1501"/>
                  <a:pt x="9938" y="1549"/>
                </a:cubicBezTo>
                <a:cubicBezTo>
                  <a:pt x="9898" y="1582"/>
                  <a:pt x="9848" y="1592"/>
                  <a:pt x="9828" y="1572"/>
                </a:cubicBezTo>
                <a:cubicBezTo>
                  <a:pt x="9783" y="1528"/>
                  <a:pt x="9377" y="805"/>
                  <a:pt x="9118" y="308"/>
                </a:cubicBezTo>
                <a:cubicBezTo>
                  <a:pt x="9006" y="93"/>
                  <a:pt x="8917" y="-30"/>
                  <a:pt x="8898" y="7"/>
                </a:cubicBezTo>
                <a:close/>
                <a:moveTo>
                  <a:pt x="9498" y="2977"/>
                </a:moveTo>
                <a:cubicBezTo>
                  <a:pt x="9642" y="2952"/>
                  <a:pt x="9713" y="3399"/>
                  <a:pt x="9631" y="3941"/>
                </a:cubicBezTo>
                <a:cubicBezTo>
                  <a:pt x="9294" y="6179"/>
                  <a:pt x="9008" y="8341"/>
                  <a:pt x="9008" y="8639"/>
                </a:cubicBezTo>
                <a:cubicBezTo>
                  <a:pt x="9008" y="9078"/>
                  <a:pt x="8844" y="9170"/>
                  <a:pt x="7701" y="9367"/>
                </a:cubicBezTo>
                <a:cubicBezTo>
                  <a:pt x="7221" y="9450"/>
                  <a:pt x="6194" y="9625"/>
                  <a:pt x="5421" y="9759"/>
                </a:cubicBezTo>
                <a:lnTo>
                  <a:pt x="4017" y="10001"/>
                </a:lnTo>
                <a:lnTo>
                  <a:pt x="3624" y="9785"/>
                </a:lnTo>
                <a:cubicBezTo>
                  <a:pt x="3409" y="9665"/>
                  <a:pt x="3230" y="9523"/>
                  <a:pt x="3224" y="9465"/>
                </a:cubicBezTo>
                <a:cubicBezTo>
                  <a:pt x="3218" y="9408"/>
                  <a:pt x="4401" y="9148"/>
                  <a:pt x="5857" y="8890"/>
                </a:cubicBezTo>
                <a:cubicBezTo>
                  <a:pt x="7725" y="8559"/>
                  <a:pt x="8530" y="8377"/>
                  <a:pt x="8591" y="8266"/>
                </a:cubicBezTo>
                <a:cubicBezTo>
                  <a:pt x="8639" y="8180"/>
                  <a:pt x="8828" y="6986"/>
                  <a:pt x="9011" y="5610"/>
                </a:cubicBezTo>
                <a:cubicBezTo>
                  <a:pt x="9194" y="4235"/>
                  <a:pt x="9383" y="3068"/>
                  <a:pt x="9431" y="3019"/>
                </a:cubicBezTo>
                <a:cubicBezTo>
                  <a:pt x="9455" y="2995"/>
                  <a:pt x="9477" y="2980"/>
                  <a:pt x="9498" y="2977"/>
                </a:cubicBezTo>
                <a:close/>
                <a:moveTo>
                  <a:pt x="17635" y="6871"/>
                </a:moveTo>
                <a:cubicBezTo>
                  <a:pt x="17684" y="6901"/>
                  <a:pt x="17546" y="7133"/>
                  <a:pt x="17329" y="7387"/>
                </a:cubicBezTo>
                <a:cubicBezTo>
                  <a:pt x="17052" y="7712"/>
                  <a:pt x="16855" y="7848"/>
                  <a:pt x="16665" y="7848"/>
                </a:cubicBezTo>
                <a:cubicBezTo>
                  <a:pt x="16517" y="7848"/>
                  <a:pt x="15892" y="7943"/>
                  <a:pt x="15278" y="8057"/>
                </a:cubicBezTo>
                <a:cubicBezTo>
                  <a:pt x="14665" y="8172"/>
                  <a:pt x="14079" y="8266"/>
                  <a:pt x="13978" y="8266"/>
                </a:cubicBezTo>
                <a:cubicBezTo>
                  <a:pt x="13720" y="8266"/>
                  <a:pt x="13400" y="7771"/>
                  <a:pt x="13558" y="7616"/>
                </a:cubicBezTo>
                <a:cubicBezTo>
                  <a:pt x="13694" y="7483"/>
                  <a:pt x="17499" y="6788"/>
                  <a:pt x="17635" y="68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1" name="image4.png"/>
          <p:cNvPicPr>
            <a:picLocks noChangeAspect="1"/>
          </p:cNvPicPr>
          <p:nvPr/>
        </p:nvPicPr>
        <p:blipFill>
          <a:blip r:embed="rId4">
            <a:extLst/>
          </a:blip>
          <a:srcRect l="5897" t="6308" r="3660" b="10408"/>
          <a:stretch>
            <a:fillRect/>
          </a:stretch>
        </p:blipFill>
        <p:spPr>
          <a:xfrm rot="18533967">
            <a:off x="-356467" y="5833496"/>
            <a:ext cx="3467395" cy="2019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17" fill="norm" stroke="1" extrusionOk="0">
                <a:moveTo>
                  <a:pt x="13067" y="2"/>
                </a:moveTo>
                <a:cubicBezTo>
                  <a:pt x="12947" y="-7"/>
                  <a:pt x="12829" y="18"/>
                  <a:pt x="12675" y="74"/>
                </a:cubicBezTo>
                <a:cubicBezTo>
                  <a:pt x="12453" y="156"/>
                  <a:pt x="12037" y="510"/>
                  <a:pt x="11959" y="684"/>
                </a:cubicBezTo>
                <a:cubicBezTo>
                  <a:pt x="11936" y="736"/>
                  <a:pt x="11741" y="853"/>
                  <a:pt x="11525" y="945"/>
                </a:cubicBezTo>
                <a:cubicBezTo>
                  <a:pt x="10818" y="1243"/>
                  <a:pt x="10476" y="1728"/>
                  <a:pt x="10246" y="2758"/>
                </a:cubicBezTo>
                <a:cubicBezTo>
                  <a:pt x="10015" y="3795"/>
                  <a:pt x="10256" y="5203"/>
                  <a:pt x="10755" y="5717"/>
                </a:cubicBezTo>
                <a:cubicBezTo>
                  <a:pt x="10842" y="5807"/>
                  <a:pt x="10969" y="5955"/>
                  <a:pt x="11039" y="6049"/>
                </a:cubicBezTo>
                <a:cubicBezTo>
                  <a:pt x="11163" y="6219"/>
                  <a:pt x="11165" y="6234"/>
                  <a:pt x="11142" y="6723"/>
                </a:cubicBezTo>
                <a:cubicBezTo>
                  <a:pt x="11115" y="7314"/>
                  <a:pt x="10905" y="8365"/>
                  <a:pt x="10779" y="8541"/>
                </a:cubicBezTo>
                <a:cubicBezTo>
                  <a:pt x="10715" y="8631"/>
                  <a:pt x="10616" y="8662"/>
                  <a:pt x="10417" y="8663"/>
                </a:cubicBezTo>
                <a:cubicBezTo>
                  <a:pt x="10266" y="8664"/>
                  <a:pt x="10030" y="8712"/>
                  <a:pt x="9893" y="8768"/>
                </a:cubicBezTo>
                <a:cubicBezTo>
                  <a:pt x="9757" y="8825"/>
                  <a:pt x="9496" y="8875"/>
                  <a:pt x="9309" y="8877"/>
                </a:cubicBezTo>
                <a:cubicBezTo>
                  <a:pt x="9122" y="8878"/>
                  <a:pt x="8957" y="8907"/>
                  <a:pt x="8943" y="8945"/>
                </a:cubicBezTo>
                <a:cubicBezTo>
                  <a:pt x="8929" y="8984"/>
                  <a:pt x="8775" y="9015"/>
                  <a:pt x="8600" y="9016"/>
                </a:cubicBezTo>
                <a:cubicBezTo>
                  <a:pt x="8425" y="9017"/>
                  <a:pt x="8116" y="9055"/>
                  <a:pt x="7912" y="9096"/>
                </a:cubicBezTo>
                <a:cubicBezTo>
                  <a:pt x="7707" y="9136"/>
                  <a:pt x="7354" y="9190"/>
                  <a:pt x="7127" y="9222"/>
                </a:cubicBezTo>
                <a:cubicBezTo>
                  <a:pt x="6676" y="9286"/>
                  <a:pt x="5991" y="9406"/>
                  <a:pt x="5473" y="9509"/>
                </a:cubicBezTo>
                <a:cubicBezTo>
                  <a:pt x="5032" y="9597"/>
                  <a:pt x="4285" y="9720"/>
                  <a:pt x="3778" y="9791"/>
                </a:cubicBezTo>
                <a:cubicBezTo>
                  <a:pt x="3551" y="9822"/>
                  <a:pt x="2987" y="9912"/>
                  <a:pt x="2524" y="9988"/>
                </a:cubicBezTo>
                <a:cubicBezTo>
                  <a:pt x="1604" y="10140"/>
                  <a:pt x="1640" y="10119"/>
                  <a:pt x="1335" y="10712"/>
                </a:cubicBezTo>
                <a:cubicBezTo>
                  <a:pt x="1253" y="10872"/>
                  <a:pt x="1195" y="10906"/>
                  <a:pt x="900" y="10948"/>
                </a:cubicBezTo>
                <a:cubicBezTo>
                  <a:pt x="511" y="11003"/>
                  <a:pt x="361" y="11124"/>
                  <a:pt x="158" y="11562"/>
                </a:cubicBezTo>
                <a:cubicBezTo>
                  <a:pt x="56" y="11782"/>
                  <a:pt x="21" y="11935"/>
                  <a:pt x="7" y="12223"/>
                </a:cubicBezTo>
                <a:cubicBezTo>
                  <a:pt x="-16" y="12699"/>
                  <a:pt x="12" y="12895"/>
                  <a:pt x="148" y="13170"/>
                </a:cubicBezTo>
                <a:cubicBezTo>
                  <a:pt x="299" y="13476"/>
                  <a:pt x="573" y="13698"/>
                  <a:pt x="1076" y="13915"/>
                </a:cubicBezTo>
                <a:cubicBezTo>
                  <a:pt x="1312" y="14017"/>
                  <a:pt x="1610" y="14143"/>
                  <a:pt x="1735" y="14197"/>
                </a:cubicBezTo>
                <a:cubicBezTo>
                  <a:pt x="2035" y="14328"/>
                  <a:pt x="3208" y="14811"/>
                  <a:pt x="3778" y="15038"/>
                </a:cubicBezTo>
                <a:cubicBezTo>
                  <a:pt x="4028" y="15137"/>
                  <a:pt x="4337" y="15262"/>
                  <a:pt x="4462" y="15320"/>
                </a:cubicBezTo>
                <a:cubicBezTo>
                  <a:pt x="4587" y="15378"/>
                  <a:pt x="4893" y="15508"/>
                  <a:pt x="5143" y="15606"/>
                </a:cubicBezTo>
                <a:cubicBezTo>
                  <a:pt x="5393" y="15704"/>
                  <a:pt x="5691" y="15827"/>
                  <a:pt x="5804" y="15880"/>
                </a:cubicBezTo>
                <a:cubicBezTo>
                  <a:pt x="5918" y="15933"/>
                  <a:pt x="6224" y="16059"/>
                  <a:pt x="6485" y="16162"/>
                </a:cubicBezTo>
                <a:cubicBezTo>
                  <a:pt x="6747" y="16265"/>
                  <a:pt x="7064" y="16393"/>
                  <a:pt x="7189" y="16448"/>
                </a:cubicBezTo>
                <a:cubicBezTo>
                  <a:pt x="7314" y="16503"/>
                  <a:pt x="7620" y="16630"/>
                  <a:pt x="7870" y="16730"/>
                </a:cubicBezTo>
                <a:cubicBezTo>
                  <a:pt x="8120" y="16830"/>
                  <a:pt x="8426" y="16954"/>
                  <a:pt x="8551" y="17008"/>
                </a:cubicBezTo>
                <a:cubicBezTo>
                  <a:pt x="8676" y="17062"/>
                  <a:pt x="8982" y="17192"/>
                  <a:pt x="9232" y="17294"/>
                </a:cubicBezTo>
                <a:cubicBezTo>
                  <a:pt x="9482" y="17396"/>
                  <a:pt x="9791" y="17521"/>
                  <a:pt x="9916" y="17576"/>
                </a:cubicBezTo>
                <a:cubicBezTo>
                  <a:pt x="10041" y="17631"/>
                  <a:pt x="10300" y="17739"/>
                  <a:pt x="10493" y="17816"/>
                </a:cubicBezTo>
                <a:cubicBezTo>
                  <a:pt x="10818" y="17945"/>
                  <a:pt x="11537" y="18241"/>
                  <a:pt x="12993" y="18843"/>
                </a:cubicBezTo>
                <a:cubicBezTo>
                  <a:pt x="13311" y="18975"/>
                  <a:pt x="13923" y="19230"/>
                  <a:pt x="14355" y="19406"/>
                </a:cubicBezTo>
                <a:cubicBezTo>
                  <a:pt x="14787" y="19583"/>
                  <a:pt x="15245" y="19775"/>
                  <a:pt x="15370" y="19832"/>
                </a:cubicBezTo>
                <a:cubicBezTo>
                  <a:pt x="15495" y="19888"/>
                  <a:pt x="15754" y="19994"/>
                  <a:pt x="15947" y="20071"/>
                </a:cubicBezTo>
                <a:cubicBezTo>
                  <a:pt x="16466" y="20277"/>
                  <a:pt x="17777" y="20824"/>
                  <a:pt x="18509" y="21136"/>
                </a:cubicBezTo>
                <a:cubicBezTo>
                  <a:pt x="19582" y="21593"/>
                  <a:pt x="20053" y="21503"/>
                  <a:pt x="20281" y="20795"/>
                </a:cubicBezTo>
                <a:lnTo>
                  <a:pt x="20379" y="20488"/>
                </a:lnTo>
                <a:lnTo>
                  <a:pt x="20611" y="20526"/>
                </a:lnTo>
                <a:cubicBezTo>
                  <a:pt x="21032" y="20592"/>
                  <a:pt x="21452" y="20249"/>
                  <a:pt x="21532" y="19777"/>
                </a:cubicBezTo>
                <a:cubicBezTo>
                  <a:pt x="21584" y="19469"/>
                  <a:pt x="21566" y="19042"/>
                  <a:pt x="21483" y="18628"/>
                </a:cubicBezTo>
                <a:cubicBezTo>
                  <a:pt x="21412" y="18274"/>
                  <a:pt x="21368" y="18179"/>
                  <a:pt x="21204" y="17992"/>
                </a:cubicBezTo>
                <a:cubicBezTo>
                  <a:pt x="21096" y="17871"/>
                  <a:pt x="20962" y="17726"/>
                  <a:pt x="20905" y="17677"/>
                </a:cubicBezTo>
                <a:cubicBezTo>
                  <a:pt x="20848" y="17629"/>
                  <a:pt x="20647" y="17415"/>
                  <a:pt x="20458" y="17197"/>
                </a:cubicBezTo>
                <a:cubicBezTo>
                  <a:pt x="20269" y="16980"/>
                  <a:pt x="20080" y="16766"/>
                  <a:pt x="20039" y="16726"/>
                </a:cubicBezTo>
                <a:cubicBezTo>
                  <a:pt x="19997" y="16686"/>
                  <a:pt x="19892" y="16572"/>
                  <a:pt x="19804" y="16473"/>
                </a:cubicBezTo>
                <a:cubicBezTo>
                  <a:pt x="19716" y="16374"/>
                  <a:pt x="19514" y="16155"/>
                  <a:pt x="19355" y="15985"/>
                </a:cubicBezTo>
                <a:cubicBezTo>
                  <a:pt x="19196" y="15815"/>
                  <a:pt x="18989" y="15574"/>
                  <a:pt x="18896" y="15446"/>
                </a:cubicBezTo>
                <a:cubicBezTo>
                  <a:pt x="18803" y="15319"/>
                  <a:pt x="18711" y="15219"/>
                  <a:pt x="18691" y="15219"/>
                </a:cubicBezTo>
                <a:cubicBezTo>
                  <a:pt x="18671" y="15219"/>
                  <a:pt x="18552" y="15100"/>
                  <a:pt x="18427" y="14958"/>
                </a:cubicBezTo>
                <a:cubicBezTo>
                  <a:pt x="17996" y="14469"/>
                  <a:pt x="17893" y="14355"/>
                  <a:pt x="17773" y="14239"/>
                </a:cubicBezTo>
                <a:cubicBezTo>
                  <a:pt x="17637" y="14108"/>
                  <a:pt x="17187" y="13609"/>
                  <a:pt x="17001" y="13384"/>
                </a:cubicBezTo>
                <a:cubicBezTo>
                  <a:pt x="16858" y="13211"/>
                  <a:pt x="15949" y="12214"/>
                  <a:pt x="15750" y="12008"/>
                </a:cubicBezTo>
                <a:cubicBezTo>
                  <a:pt x="15676" y="11933"/>
                  <a:pt x="15518" y="11756"/>
                  <a:pt x="15399" y="11617"/>
                </a:cubicBezTo>
                <a:cubicBezTo>
                  <a:pt x="15280" y="11478"/>
                  <a:pt x="14986" y="11153"/>
                  <a:pt x="14748" y="10889"/>
                </a:cubicBezTo>
                <a:cubicBezTo>
                  <a:pt x="14509" y="10625"/>
                  <a:pt x="14264" y="10342"/>
                  <a:pt x="14202" y="10270"/>
                </a:cubicBezTo>
                <a:cubicBezTo>
                  <a:pt x="14141" y="10198"/>
                  <a:pt x="14074" y="10144"/>
                  <a:pt x="14054" y="10144"/>
                </a:cubicBezTo>
                <a:cubicBezTo>
                  <a:pt x="14034" y="10144"/>
                  <a:pt x="13984" y="10082"/>
                  <a:pt x="13943" y="10005"/>
                </a:cubicBezTo>
                <a:cubicBezTo>
                  <a:pt x="13902" y="9927"/>
                  <a:pt x="13850" y="9862"/>
                  <a:pt x="13830" y="9862"/>
                </a:cubicBezTo>
                <a:cubicBezTo>
                  <a:pt x="13809" y="9862"/>
                  <a:pt x="13523" y="9555"/>
                  <a:pt x="13193" y="9185"/>
                </a:cubicBezTo>
                <a:cubicBezTo>
                  <a:pt x="12516" y="8426"/>
                  <a:pt x="12542" y="8513"/>
                  <a:pt x="12724" y="7749"/>
                </a:cubicBezTo>
                <a:cubicBezTo>
                  <a:pt x="12775" y="7536"/>
                  <a:pt x="12871" y="6998"/>
                  <a:pt x="12939" y="6554"/>
                </a:cubicBezTo>
                <a:cubicBezTo>
                  <a:pt x="13053" y="5806"/>
                  <a:pt x="13060" y="5716"/>
                  <a:pt x="13013" y="5338"/>
                </a:cubicBezTo>
                <a:cubicBezTo>
                  <a:pt x="12985" y="5114"/>
                  <a:pt x="12966" y="4909"/>
                  <a:pt x="12971" y="4879"/>
                </a:cubicBezTo>
                <a:cubicBezTo>
                  <a:pt x="12975" y="4849"/>
                  <a:pt x="13045" y="4788"/>
                  <a:pt x="13129" y="4749"/>
                </a:cubicBezTo>
                <a:cubicBezTo>
                  <a:pt x="13336" y="4651"/>
                  <a:pt x="13427" y="4343"/>
                  <a:pt x="13427" y="3714"/>
                </a:cubicBezTo>
                <a:cubicBezTo>
                  <a:pt x="13427" y="2875"/>
                  <a:pt x="13196" y="2025"/>
                  <a:pt x="12825" y="1496"/>
                </a:cubicBezTo>
                <a:cubicBezTo>
                  <a:pt x="12726" y="1355"/>
                  <a:pt x="12656" y="1213"/>
                  <a:pt x="12667" y="1180"/>
                </a:cubicBezTo>
                <a:cubicBezTo>
                  <a:pt x="12679" y="1148"/>
                  <a:pt x="12830" y="1126"/>
                  <a:pt x="13005" y="1126"/>
                </a:cubicBezTo>
                <a:cubicBezTo>
                  <a:pt x="13295" y="1126"/>
                  <a:pt x="13342" y="1145"/>
                  <a:pt x="13529" y="1353"/>
                </a:cubicBezTo>
                <a:cubicBezTo>
                  <a:pt x="13649" y="1488"/>
                  <a:pt x="13785" y="1721"/>
                  <a:pt x="13859" y="1925"/>
                </a:cubicBezTo>
                <a:cubicBezTo>
                  <a:pt x="13972" y="2238"/>
                  <a:pt x="13986" y="2340"/>
                  <a:pt x="13998" y="2948"/>
                </a:cubicBezTo>
                <a:cubicBezTo>
                  <a:pt x="14009" y="3468"/>
                  <a:pt x="14025" y="3647"/>
                  <a:pt x="14076" y="3714"/>
                </a:cubicBezTo>
                <a:cubicBezTo>
                  <a:pt x="14175" y="3845"/>
                  <a:pt x="14395" y="3820"/>
                  <a:pt x="14506" y="3667"/>
                </a:cubicBezTo>
                <a:cubicBezTo>
                  <a:pt x="14597" y="3540"/>
                  <a:pt x="14605" y="3485"/>
                  <a:pt x="14605" y="2767"/>
                </a:cubicBezTo>
                <a:cubicBezTo>
                  <a:pt x="14605" y="1984"/>
                  <a:pt x="14598" y="1942"/>
                  <a:pt x="14383" y="1294"/>
                </a:cubicBezTo>
                <a:cubicBezTo>
                  <a:pt x="14192" y="718"/>
                  <a:pt x="13910" y="367"/>
                  <a:pt x="13464" y="141"/>
                </a:cubicBezTo>
                <a:cubicBezTo>
                  <a:pt x="13308" y="61"/>
                  <a:pt x="13187" y="11"/>
                  <a:pt x="13067" y="2"/>
                </a:cubicBezTo>
                <a:close/>
                <a:moveTo>
                  <a:pt x="10876" y="10363"/>
                </a:moveTo>
                <a:cubicBezTo>
                  <a:pt x="10906" y="10363"/>
                  <a:pt x="11081" y="10523"/>
                  <a:pt x="11312" y="10750"/>
                </a:cubicBezTo>
                <a:cubicBezTo>
                  <a:pt x="11725" y="11104"/>
                  <a:pt x="12316" y="11767"/>
                  <a:pt x="13440" y="13001"/>
                </a:cubicBezTo>
                <a:cubicBezTo>
                  <a:pt x="14760" y="14453"/>
                  <a:pt x="16368" y="16212"/>
                  <a:pt x="17008" y="16915"/>
                </a:cubicBezTo>
                <a:cubicBezTo>
                  <a:pt x="17328" y="17267"/>
                  <a:pt x="17612" y="17600"/>
                  <a:pt x="17815" y="17854"/>
                </a:cubicBezTo>
                <a:cubicBezTo>
                  <a:pt x="17918" y="17982"/>
                  <a:pt x="17998" y="18093"/>
                  <a:pt x="18052" y="18173"/>
                </a:cubicBezTo>
                <a:cubicBezTo>
                  <a:pt x="18106" y="18252"/>
                  <a:pt x="18132" y="18300"/>
                  <a:pt x="18126" y="18317"/>
                </a:cubicBezTo>
                <a:cubicBezTo>
                  <a:pt x="18110" y="18362"/>
                  <a:pt x="18088" y="18391"/>
                  <a:pt x="18055" y="18405"/>
                </a:cubicBezTo>
                <a:cubicBezTo>
                  <a:pt x="18033" y="18420"/>
                  <a:pt x="18010" y="18429"/>
                  <a:pt x="17988" y="18426"/>
                </a:cubicBezTo>
                <a:cubicBezTo>
                  <a:pt x="17929" y="18419"/>
                  <a:pt x="17436" y="18221"/>
                  <a:pt x="16924" y="18005"/>
                </a:cubicBezTo>
                <a:cubicBezTo>
                  <a:pt x="14720" y="17069"/>
                  <a:pt x="12427" y="16115"/>
                  <a:pt x="12011" y="15960"/>
                </a:cubicBezTo>
                <a:cubicBezTo>
                  <a:pt x="11948" y="15934"/>
                  <a:pt x="11917" y="15919"/>
                  <a:pt x="11855" y="15893"/>
                </a:cubicBezTo>
                <a:cubicBezTo>
                  <a:pt x="11848" y="15891"/>
                  <a:pt x="11819" y="15883"/>
                  <a:pt x="11811" y="15880"/>
                </a:cubicBezTo>
                <a:cubicBezTo>
                  <a:pt x="11600" y="15804"/>
                  <a:pt x="11128" y="15613"/>
                  <a:pt x="10710" y="15438"/>
                </a:cubicBezTo>
                <a:cubicBezTo>
                  <a:pt x="10276" y="15255"/>
                  <a:pt x="9512" y="14950"/>
                  <a:pt x="9012" y="14756"/>
                </a:cubicBezTo>
                <a:cubicBezTo>
                  <a:pt x="8513" y="14562"/>
                  <a:pt x="7982" y="14335"/>
                  <a:pt x="7830" y="14260"/>
                </a:cubicBezTo>
                <a:cubicBezTo>
                  <a:pt x="7678" y="14186"/>
                  <a:pt x="6452" y="13668"/>
                  <a:pt x="5106" y="13111"/>
                </a:cubicBezTo>
                <a:cubicBezTo>
                  <a:pt x="4963" y="13052"/>
                  <a:pt x="4971" y="13058"/>
                  <a:pt x="4834" y="13001"/>
                </a:cubicBezTo>
                <a:cubicBezTo>
                  <a:pt x="4570" y="12892"/>
                  <a:pt x="4137" y="12712"/>
                  <a:pt x="3961" y="12640"/>
                </a:cubicBezTo>
                <a:cubicBezTo>
                  <a:pt x="3244" y="12347"/>
                  <a:pt x="2607" y="12076"/>
                  <a:pt x="2546" y="12038"/>
                </a:cubicBezTo>
                <a:cubicBezTo>
                  <a:pt x="2522" y="12023"/>
                  <a:pt x="2515" y="12010"/>
                  <a:pt x="2502" y="11996"/>
                </a:cubicBezTo>
                <a:cubicBezTo>
                  <a:pt x="2493" y="11987"/>
                  <a:pt x="2481" y="11975"/>
                  <a:pt x="2475" y="11966"/>
                </a:cubicBezTo>
                <a:cubicBezTo>
                  <a:pt x="2405" y="11864"/>
                  <a:pt x="2720" y="11752"/>
                  <a:pt x="3548" y="11583"/>
                </a:cubicBezTo>
                <a:cubicBezTo>
                  <a:pt x="3663" y="11560"/>
                  <a:pt x="3808" y="11537"/>
                  <a:pt x="3946" y="11512"/>
                </a:cubicBezTo>
                <a:cubicBezTo>
                  <a:pt x="4688" y="11371"/>
                  <a:pt x="5704" y="11191"/>
                  <a:pt x="7305" y="10931"/>
                </a:cubicBezTo>
                <a:cubicBezTo>
                  <a:pt x="7379" y="10918"/>
                  <a:pt x="7441" y="10910"/>
                  <a:pt x="7514" y="10897"/>
                </a:cubicBezTo>
                <a:cubicBezTo>
                  <a:pt x="7575" y="10887"/>
                  <a:pt x="7606" y="10882"/>
                  <a:pt x="7667" y="10872"/>
                </a:cubicBezTo>
                <a:cubicBezTo>
                  <a:pt x="8553" y="10727"/>
                  <a:pt x="9539" y="10556"/>
                  <a:pt x="9884" y="10489"/>
                </a:cubicBezTo>
                <a:cubicBezTo>
                  <a:pt x="10214" y="10425"/>
                  <a:pt x="10429" y="10380"/>
                  <a:pt x="10634" y="10396"/>
                </a:cubicBezTo>
                <a:cubicBezTo>
                  <a:pt x="10672" y="10393"/>
                  <a:pt x="10863" y="10363"/>
                  <a:pt x="10876" y="1036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2" name="image5.png"/>
          <p:cNvPicPr>
            <a:picLocks noChangeAspect="1"/>
          </p:cNvPicPr>
          <p:nvPr/>
        </p:nvPicPr>
        <p:blipFill>
          <a:blip r:embed="rId5">
            <a:extLst/>
          </a:blip>
          <a:srcRect l="7540" t="9338" r="8923" b="7154"/>
          <a:stretch>
            <a:fillRect/>
          </a:stretch>
        </p:blipFill>
        <p:spPr>
          <a:xfrm rot="20092826">
            <a:off x="1079223" y="2536264"/>
            <a:ext cx="2123784" cy="1589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1519" fill="norm" stroke="1" extrusionOk="0">
                <a:moveTo>
                  <a:pt x="6586" y="1"/>
                </a:moveTo>
                <a:cubicBezTo>
                  <a:pt x="6514" y="7"/>
                  <a:pt x="6422" y="35"/>
                  <a:pt x="6298" y="71"/>
                </a:cubicBezTo>
                <a:cubicBezTo>
                  <a:pt x="6069" y="137"/>
                  <a:pt x="5869" y="207"/>
                  <a:pt x="5855" y="221"/>
                </a:cubicBezTo>
                <a:cubicBezTo>
                  <a:pt x="5841" y="236"/>
                  <a:pt x="5879" y="471"/>
                  <a:pt x="5939" y="748"/>
                </a:cubicBezTo>
                <a:cubicBezTo>
                  <a:pt x="5999" y="1026"/>
                  <a:pt x="6137" y="1778"/>
                  <a:pt x="6246" y="2424"/>
                </a:cubicBezTo>
                <a:lnTo>
                  <a:pt x="6446" y="3601"/>
                </a:lnTo>
                <a:lnTo>
                  <a:pt x="6798" y="3537"/>
                </a:lnTo>
                <a:cubicBezTo>
                  <a:pt x="6991" y="3502"/>
                  <a:pt x="7177" y="3454"/>
                  <a:pt x="7213" y="3424"/>
                </a:cubicBezTo>
                <a:cubicBezTo>
                  <a:pt x="7295" y="3356"/>
                  <a:pt x="7214" y="2368"/>
                  <a:pt x="7089" y="1892"/>
                </a:cubicBezTo>
                <a:cubicBezTo>
                  <a:pt x="7038" y="1697"/>
                  <a:pt x="6960" y="1239"/>
                  <a:pt x="6914" y="872"/>
                </a:cubicBezTo>
                <a:cubicBezTo>
                  <a:pt x="6825" y="162"/>
                  <a:pt x="6801" y="-16"/>
                  <a:pt x="6586" y="1"/>
                </a:cubicBezTo>
                <a:close/>
                <a:moveTo>
                  <a:pt x="4644" y="538"/>
                </a:moveTo>
                <a:cubicBezTo>
                  <a:pt x="4615" y="538"/>
                  <a:pt x="4426" y="612"/>
                  <a:pt x="4224" y="700"/>
                </a:cubicBezTo>
                <a:cubicBezTo>
                  <a:pt x="3864" y="856"/>
                  <a:pt x="3858" y="865"/>
                  <a:pt x="3901" y="1172"/>
                </a:cubicBezTo>
                <a:cubicBezTo>
                  <a:pt x="3924" y="1343"/>
                  <a:pt x="3989" y="1601"/>
                  <a:pt x="4045" y="1747"/>
                </a:cubicBezTo>
                <a:cubicBezTo>
                  <a:pt x="4102" y="1893"/>
                  <a:pt x="4149" y="2069"/>
                  <a:pt x="4149" y="2140"/>
                </a:cubicBezTo>
                <a:cubicBezTo>
                  <a:pt x="4150" y="2210"/>
                  <a:pt x="4194" y="2405"/>
                  <a:pt x="4248" y="2570"/>
                </a:cubicBezTo>
                <a:cubicBezTo>
                  <a:pt x="4302" y="2734"/>
                  <a:pt x="4418" y="3160"/>
                  <a:pt x="4508" y="3515"/>
                </a:cubicBezTo>
                <a:cubicBezTo>
                  <a:pt x="4669" y="4153"/>
                  <a:pt x="4675" y="4162"/>
                  <a:pt x="4888" y="4101"/>
                </a:cubicBezTo>
                <a:cubicBezTo>
                  <a:pt x="5007" y="4067"/>
                  <a:pt x="5206" y="3977"/>
                  <a:pt x="5331" y="3908"/>
                </a:cubicBezTo>
                <a:cubicBezTo>
                  <a:pt x="5573" y="3774"/>
                  <a:pt x="5575" y="3723"/>
                  <a:pt x="5355" y="2967"/>
                </a:cubicBezTo>
                <a:cubicBezTo>
                  <a:pt x="5180" y="2367"/>
                  <a:pt x="5004" y="1696"/>
                  <a:pt x="4964" y="1489"/>
                </a:cubicBezTo>
                <a:cubicBezTo>
                  <a:pt x="4893" y="1110"/>
                  <a:pt x="4700" y="538"/>
                  <a:pt x="4644" y="538"/>
                </a:cubicBezTo>
                <a:close/>
                <a:moveTo>
                  <a:pt x="2706" y="1699"/>
                </a:moveTo>
                <a:cubicBezTo>
                  <a:pt x="2588" y="1667"/>
                  <a:pt x="1959" y="2052"/>
                  <a:pt x="1959" y="2156"/>
                </a:cubicBezTo>
                <a:cubicBezTo>
                  <a:pt x="1959" y="2225"/>
                  <a:pt x="2882" y="4685"/>
                  <a:pt x="3026" y="4998"/>
                </a:cubicBezTo>
                <a:cubicBezTo>
                  <a:pt x="3136" y="5239"/>
                  <a:pt x="3292" y="5215"/>
                  <a:pt x="3681" y="4907"/>
                </a:cubicBezTo>
                <a:cubicBezTo>
                  <a:pt x="3914" y="4722"/>
                  <a:pt x="3925" y="4696"/>
                  <a:pt x="3853" y="4407"/>
                </a:cubicBezTo>
                <a:cubicBezTo>
                  <a:pt x="3811" y="4240"/>
                  <a:pt x="3751" y="4062"/>
                  <a:pt x="3721" y="4010"/>
                </a:cubicBezTo>
                <a:cubicBezTo>
                  <a:pt x="3691" y="3957"/>
                  <a:pt x="3479" y="3423"/>
                  <a:pt x="3245" y="2822"/>
                </a:cubicBezTo>
                <a:cubicBezTo>
                  <a:pt x="3012" y="2221"/>
                  <a:pt x="2768" y="1716"/>
                  <a:pt x="2706" y="1699"/>
                </a:cubicBezTo>
                <a:close/>
                <a:moveTo>
                  <a:pt x="816" y="2919"/>
                </a:moveTo>
                <a:cubicBezTo>
                  <a:pt x="692" y="2919"/>
                  <a:pt x="121" y="3510"/>
                  <a:pt x="121" y="3639"/>
                </a:cubicBezTo>
                <a:cubicBezTo>
                  <a:pt x="121" y="3741"/>
                  <a:pt x="798" y="5027"/>
                  <a:pt x="1435" y="6132"/>
                </a:cubicBezTo>
                <a:cubicBezTo>
                  <a:pt x="1624" y="6459"/>
                  <a:pt x="1633" y="6453"/>
                  <a:pt x="1999" y="6084"/>
                </a:cubicBezTo>
                <a:cubicBezTo>
                  <a:pt x="2119" y="5962"/>
                  <a:pt x="2254" y="5863"/>
                  <a:pt x="2299" y="5863"/>
                </a:cubicBezTo>
                <a:cubicBezTo>
                  <a:pt x="2433" y="5863"/>
                  <a:pt x="2397" y="5727"/>
                  <a:pt x="2135" y="5267"/>
                </a:cubicBezTo>
                <a:cubicBezTo>
                  <a:pt x="1999" y="5027"/>
                  <a:pt x="1887" y="4808"/>
                  <a:pt x="1887" y="4778"/>
                </a:cubicBezTo>
                <a:cubicBezTo>
                  <a:pt x="1887" y="4748"/>
                  <a:pt x="1703" y="4415"/>
                  <a:pt x="1475" y="4036"/>
                </a:cubicBezTo>
                <a:cubicBezTo>
                  <a:pt x="1248" y="3657"/>
                  <a:pt x="1022" y="3251"/>
                  <a:pt x="976" y="3134"/>
                </a:cubicBezTo>
                <a:cubicBezTo>
                  <a:pt x="930" y="3016"/>
                  <a:pt x="857" y="2919"/>
                  <a:pt x="816" y="2919"/>
                </a:cubicBezTo>
                <a:close/>
                <a:moveTo>
                  <a:pt x="9982" y="3553"/>
                </a:moveTo>
                <a:cubicBezTo>
                  <a:pt x="8695" y="3565"/>
                  <a:pt x="8499" y="3593"/>
                  <a:pt x="7245" y="3956"/>
                </a:cubicBezTo>
                <a:cubicBezTo>
                  <a:pt x="6367" y="4210"/>
                  <a:pt x="4472" y="5207"/>
                  <a:pt x="3337" y="6014"/>
                </a:cubicBezTo>
                <a:cubicBezTo>
                  <a:pt x="2470" y="6630"/>
                  <a:pt x="1853" y="7129"/>
                  <a:pt x="1795" y="7261"/>
                </a:cubicBezTo>
                <a:cubicBezTo>
                  <a:pt x="1764" y="7331"/>
                  <a:pt x="1698" y="7384"/>
                  <a:pt x="1647" y="7384"/>
                </a:cubicBezTo>
                <a:cubicBezTo>
                  <a:pt x="1596" y="7384"/>
                  <a:pt x="1398" y="7548"/>
                  <a:pt x="1208" y="7744"/>
                </a:cubicBezTo>
                <a:cubicBezTo>
                  <a:pt x="1019" y="7940"/>
                  <a:pt x="810" y="8143"/>
                  <a:pt x="748" y="8196"/>
                </a:cubicBezTo>
                <a:cubicBezTo>
                  <a:pt x="364" y="8519"/>
                  <a:pt x="53" y="8822"/>
                  <a:pt x="13" y="8910"/>
                </a:cubicBezTo>
                <a:cubicBezTo>
                  <a:pt x="-152" y="9269"/>
                  <a:pt x="1289" y="12742"/>
                  <a:pt x="2378" y="14612"/>
                </a:cubicBezTo>
                <a:cubicBezTo>
                  <a:pt x="2576" y="14952"/>
                  <a:pt x="2864" y="15446"/>
                  <a:pt x="3014" y="15708"/>
                </a:cubicBezTo>
                <a:cubicBezTo>
                  <a:pt x="3325" y="16253"/>
                  <a:pt x="4471" y="17761"/>
                  <a:pt x="5127" y="18491"/>
                </a:cubicBezTo>
                <a:cubicBezTo>
                  <a:pt x="5681" y="19107"/>
                  <a:pt x="6377" y="19726"/>
                  <a:pt x="6977" y="20125"/>
                </a:cubicBezTo>
                <a:cubicBezTo>
                  <a:pt x="7230" y="20294"/>
                  <a:pt x="7498" y="20474"/>
                  <a:pt x="7573" y="20528"/>
                </a:cubicBezTo>
                <a:cubicBezTo>
                  <a:pt x="7796" y="20690"/>
                  <a:pt x="8878" y="21173"/>
                  <a:pt x="9015" y="21173"/>
                </a:cubicBezTo>
                <a:cubicBezTo>
                  <a:pt x="9085" y="21173"/>
                  <a:pt x="9173" y="21219"/>
                  <a:pt x="9211" y="21269"/>
                </a:cubicBezTo>
                <a:cubicBezTo>
                  <a:pt x="9248" y="21319"/>
                  <a:pt x="9531" y="21401"/>
                  <a:pt x="9842" y="21452"/>
                </a:cubicBezTo>
                <a:cubicBezTo>
                  <a:pt x="10649" y="21584"/>
                  <a:pt x="12790" y="21509"/>
                  <a:pt x="13271" y="21334"/>
                </a:cubicBezTo>
                <a:cubicBezTo>
                  <a:pt x="13485" y="21257"/>
                  <a:pt x="13803" y="21168"/>
                  <a:pt x="13978" y="21130"/>
                </a:cubicBezTo>
                <a:cubicBezTo>
                  <a:pt x="14153" y="21092"/>
                  <a:pt x="14409" y="21003"/>
                  <a:pt x="14545" y="20936"/>
                </a:cubicBezTo>
                <a:cubicBezTo>
                  <a:pt x="14681" y="20868"/>
                  <a:pt x="15111" y="20680"/>
                  <a:pt x="15500" y="20517"/>
                </a:cubicBezTo>
                <a:cubicBezTo>
                  <a:pt x="15889" y="20354"/>
                  <a:pt x="16269" y="20181"/>
                  <a:pt x="16347" y="20135"/>
                </a:cubicBezTo>
                <a:cubicBezTo>
                  <a:pt x="17004" y="19746"/>
                  <a:pt x="17280" y="19572"/>
                  <a:pt x="17850" y="19201"/>
                </a:cubicBezTo>
                <a:cubicBezTo>
                  <a:pt x="18210" y="18966"/>
                  <a:pt x="18524" y="18737"/>
                  <a:pt x="18545" y="18690"/>
                </a:cubicBezTo>
                <a:cubicBezTo>
                  <a:pt x="18567" y="18642"/>
                  <a:pt x="18695" y="18546"/>
                  <a:pt x="18829" y="18470"/>
                </a:cubicBezTo>
                <a:cubicBezTo>
                  <a:pt x="18963" y="18395"/>
                  <a:pt x="19236" y="18185"/>
                  <a:pt x="19440" y="18008"/>
                </a:cubicBezTo>
                <a:cubicBezTo>
                  <a:pt x="19643" y="17832"/>
                  <a:pt x="19906" y="17615"/>
                  <a:pt x="20023" y="17519"/>
                </a:cubicBezTo>
                <a:cubicBezTo>
                  <a:pt x="20140" y="17424"/>
                  <a:pt x="20263" y="17282"/>
                  <a:pt x="20295" y="17212"/>
                </a:cubicBezTo>
                <a:cubicBezTo>
                  <a:pt x="20326" y="17142"/>
                  <a:pt x="20380" y="17083"/>
                  <a:pt x="20419" y="17083"/>
                </a:cubicBezTo>
                <a:cubicBezTo>
                  <a:pt x="20490" y="17083"/>
                  <a:pt x="20914" y="16660"/>
                  <a:pt x="21246" y="16256"/>
                </a:cubicBezTo>
                <a:cubicBezTo>
                  <a:pt x="21448" y="16009"/>
                  <a:pt x="21438" y="15883"/>
                  <a:pt x="21126" y="14982"/>
                </a:cubicBezTo>
                <a:cubicBezTo>
                  <a:pt x="20839" y="14156"/>
                  <a:pt x="20499" y="13341"/>
                  <a:pt x="20183" y="12704"/>
                </a:cubicBezTo>
                <a:cubicBezTo>
                  <a:pt x="20037" y="12411"/>
                  <a:pt x="19919" y="12141"/>
                  <a:pt x="19919" y="12107"/>
                </a:cubicBezTo>
                <a:cubicBezTo>
                  <a:pt x="19919" y="12033"/>
                  <a:pt x="19520" y="11274"/>
                  <a:pt x="19040" y="10431"/>
                </a:cubicBezTo>
                <a:cubicBezTo>
                  <a:pt x="17227" y="7248"/>
                  <a:pt x="15270" y="5150"/>
                  <a:pt x="13235" y="4208"/>
                </a:cubicBezTo>
                <a:cubicBezTo>
                  <a:pt x="12924" y="4065"/>
                  <a:pt x="12621" y="3913"/>
                  <a:pt x="12559" y="3870"/>
                </a:cubicBezTo>
                <a:cubicBezTo>
                  <a:pt x="12265" y="3665"/>
                  <a:pt x="11246" y="3541"/>
                  <a:pt x="9982" y="3553"/>
                </a:cubicBezTo>
                <a:close/>
                <a:moveTo>
                  <a:pt x="8400" y="4805"/>
                </a:moveTo>
                <a:cubicBezTo>
                  <a:pt x="8874" y="4805"/>
                  <a:pt x="8743" y="5149"/>
                  <a:pt x="8100" y="5584"/>
                </a:cubicBezTo>
                <a:cubicBezTo>
                  <a:pt x="6094" y="6944"/>
                  <a:pt x="4936" y="9504"/>
                  <a:pt x="4912" y="12623"/>
                </a:cubicBezTo>
                <a:cubicBezTo>
                  <a:pt x="4901" y="14201"/>
                  <a:pt x="5125" y="15274"/>
                  <a:pt x="5767" y="16713"/>
                </a:cubicBezTo>
                <a:cubicBezTo>
                  <a:pt x="6002" y="17240"/>
                  <a:pt x="6161" y="17718"/>
                  <a:pt x="6122" y="17771"/>
                </a:cubicBezTo>
                <a:cubicBezTo>
                  <a:pt x="5971" y="17974"/>
                  <a:pt x="5818" y="17817"/>
                  <a:pt x="4668" y="16267"/>
                </a:cubicBezTo>
                <a:cubicBezTo>
                  <a:pt x="3416" y="14581"/>
                  <a:pt x="2387" y="12749"/>
                  <a:pt x="1531" y="10694"/>
                </a:cubicBezTo>
                <a:lnTo>
                  <a:pt x="1016" y="9458"/>
                </a:lnTo>
                <a:lnTo>
                  <a:pt x="1407" y="9012"/>
                </a:lnTo>
                <a:cubicBezTo>
                  <a:pt x="2016" y="8321"/>
                  <a:pt x="4132" y="6694"/>
                  <a:pt x="5243" y="6062"/>
                </a:cubicBezTo>
                <a:cubicBezTo>
                  <a:pt x="6241" y="5495"/>
                  <a:pt x="7968" y="4805"/>
                  <a:pt x="8400" y="4805"/>
                </a:cubicBezTo>
                <a:close/>
                <a:moveTo>
                  <a:pt x="15396" y="7373"/>
                </a:moveTo>
                <a:cubicBezTo>
                  <a:pt x="15529" y="7370"/>
                  <a:pt x="15863" y="7686"/>
                  <a:pt x="16379" y="8330"/>
                </a:cubicBezTo>
                <a:cubicBezTo>
                  <a:pt x="17691" y="9969"/>
                  <a:pt x="19293" y="12807"/>
                  <a:pt x="20083" y="14896"/>
                </a:cubicBezTo>
                <a:lnTo>
                  <a:pt x="20355" y="15616"/>
                </a:lnTo>
                <a:lnTo>
                  <a:pt x="19939" y="16030"/>
                </a:lnTo>
                <a:cubicBezTo>
                  <a:pt x="18609" y="17362"/>
                  <a:pt x="16527" y="18783"/>
                  <a:pt x="14881" y="19485"/>
                </a:cubicBezTo>
                <a:cubicBezTo>
                  <a:pt x="14311" y="19728"/>
                  <a:pt x="13767" y="19926"/>
                  <a:pt x="13670" y="19926"/>
                </a:cubicBezTo>
                <a:cubicBezTo>
                  <a:pt x="13272" y="19926"/>
                  <a:pt x="13394" y="19600"/>
                  <a:pt x="13986" y="19082"/>
                </a:cubicBezTo>
                <a:cubicBezTo>
                  <a:pt x="16537" y="16853"/>
                  <a:pt x="17303" y="11887"/>
                  <a:pt x="15640" y="8351"/>
                </a:cubicBezTo>
                <a:cubicBezTo>
                  <a:pt x="15334" y="7702"/>
                  <a:pt x="15263" y="7376"/>
                  <a:pt x="15396" y="737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3" name="image6.png"/>
          <p:cNvPicPr>
            <a:picLocks noChangeAspect="1"/>
          </p:cNvPicPr>
          <p:nvPr/>
        </p:nvPicPr>
        <p:blipFill>
          <a:blip r:embed="rId6">
            <a:extLst/>
          </a:blip>
          <a:srcRect l="1373" t="5524" r="1759" b="7258"/>
          <a:stretch>
            <a:fillRect/>
          </a:stretch>
        </p:blipFill>
        <p:spPr>
          <a:xfrm>
            <a:off x="1545848" y="4577175"/>
            <a:ext cx="3438680" cy="598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49" fill="norm" stroke="1" extrusionOk="0">
                <a:moveTo>
                  <a:pt x="1694" y="6"/>
                </a:moveTo>
                <a:cubicBezTo>
                  <a:pt x="1475" y="-35"/>
                  <a:pt x="1255" y="146"/>
                  <a:pt x="1047" y="549"/>
                </a:cubicBezTo>
                <a:cubicBezTo>
                  <a:pt x="732" y="1161"/>
                  <a:pt x="475" y="2091"/>
                  <a:pt x="255" y="3447"/>
                </a:cubicBezTo>
                <a:cubicBezTo>
                  <a:pt x="19" y="4906"/>
                  <a:pt x="-15" y="5597"/>
                  <a:pt x="145" y="5689"/>
                </a:cubicBezTo>
                <a:cubicBezTo>
                  <a:pt x="203" y="5722"/>
                  <a:pt x="220" y="5640"/>
                  <a:pt x="279" y="5147"/>
                </a:cubicBezTo>
                <a:cubicBezTo>
                  <a:pt x="317" y="4835"/>
                  <a:pt x="358" y="4613"/>
                  <a:pt x="367" y="4647"/>
                </a:cubicBezTo>
                <a:cubicBezTo>
                  <a:pt x="388" y="4721"/>
                  <a:pt x="438" y="4416"/>
                  <a:pt x="421" y="4319"/>
                </a:cubicBezTo>
                <a:cubicBezTo>
                  <a:pt x="415" y="4283"/>
                  <a:pt x="474" y="3905"/>
                  <a:pt x="553" y="3490"/>
                </a:cubicBezTo>
                <a:cubicBezTo>
                  <a:pt x="819" y="2098"/>
                  <a:pt x="1269" y="1120"/>
                  <a:pt x="1639" y="1120"/>
                </a:cubicBezTo>
                <a:cubicBezTo>
                  <a:pt x="1822" y="1120"/>
                  <a:pt x="2136" y="1505"/>
                  <a:pt x="2307" y="1948"/>
                </a:cubicBezTo>
                <a:cubicBezTo>
                  <a:pt x="2678" y="2911"/>
                  <a:pt x="3011" y="4776"/>
                  <a:pt x="3176" y="6846"/>
                </a:cubicBezTo>
                <a:cubicBezTo>
                  <a:pt x="3444" y="10230"/>
                  <a:pt x="3338" y="14285"/>
                  <a:pt x="2912" y="17042"/>
                </a:cubicBezTo>
                <a:cubicBezTo>
                  <a:pt x="2834" y="17548"/>
                  <a:pt x="2818" y="17606"/>
                  <a:pt x="2790" y="17470"/>
                </a:cubicBezTo>
                <a:cubicBezTo>
                  <a:pt x="2760" y="17333"/>
                  <a:pt x="2754" y="17357"/>
                  <a:pt x="2765" y="17599"/>
                </a:cubicBezTo>
                <a:cubicBezTo>
                  <a:pt x="2775" y="17821"/>
                  <a:pt x="2760" y="17966"/>
                  <a:pt x="2688" y="18298"/>
                </a:cubicBezTo>
                <a:cubicBezTo>
                  <a:pt x="2201" y="20552"/>
                  <a:pt x="1517" y="21046"/>
                  <a:pt x="954" y="19569"/>
                </a:cubicBezTo>
                <a:cubicBezTo>
                  <a:pt x="787" y="19130"/>
                  <a:pt x="625" y="18508"/>
                  <a:pt x="641" y="18356"/>
                </a:cubicBezTo>
                <a:cubicBezTo>
                  <a:pt x="651" y="18265"/>
                  <a:pt x="649" y="18237"/>
                  <a:pt x="631" y="18298"/>
                </a:cubicBezTo>
                <a:cubicBezTo>
                  <a:pt x="599" y="18414"/>
                  <a:pt x="362" y="17141"/>
                  <a:pt x="382" y="16956"/>
                </a:cubicBezTo>
                <a:cubicBezTo>
                  <a:pt x="390" y="16889"/>
                  <a:pt x="386" y="16871"/>
                  <a:pt x="374" y="16913"/>
                </a:cubicBezTo>
                <a:cubicBezTo>
                  <a:pt x="362" y="16956"/>
                  <a:pt x="307" y="16641"/>
                  <a:pt x="252" y="16199"/>
                </a:cubicBezTo>
                <a:cubicBezTo>
                  <a:pt x="178" y="15611"/>
                  <a:pt x="137" y="15385"/>
                  <a:pt x="100" y="15385"/>
                </a:cubicBezTo>
                <a:cubicBezTo>
                  <a:pt x="39" y="15385"/>
                  <a:pt x="6" y="15523"/>
                  <a:pt x="1" y="15771"/>
                </a:cubicBezTo>
                <a:cubicBezTo>
                  <a:pt x="-4" y="16020"/>
                  <a:pt x="18" y="16377"/>
                  <a:pt x="70" y="16813"/>
                </a:cubicBezTo>
                <a:cubicBezTo>
                  <a:pt x="366" y="19302"/>
                  <a:pt x="757" y="20735"/>
                  <a:pt x="1346" y="21469"/>
                </a:cubicBezTo>
                <a:cubicBezTo>
                  <a:pt x="1400" y="21536"/>
                  <a:pt x="1556" y="21565"/>
                  <a:pt x="1694" y="21540"/>
                </a:cubicBezTo>
                <a:cubicBezTo>
                  <a:pt x="1988" y="21486"/>
                  <a:pt x="2203" y="21200"/>
                  <a:pt x="2449" y="20526"/>
                </a:cubicBezTo>
                <a:cubicBezTo>
                  <a:pt x="2542" y="20270"/>
                  <a:pt x="2636" y="20070"/>
                  <a:pt x="2658" y="20083"/>
                </a:cubicBezTo>
                <a:cubicBezTo>
                  <a:pt x="2680" y="20097"/>
                  <a:pt x="2693" y="20057"/>
                  <a:pt x="2686" y="19998"/>
                </a:cubicBezTo>
                <a:cubicBezTo>
                  <a:pt x="2670" y="19843"/>
                  <a:pt x="2752" y="19441"/>
                  <a:pt x="2780" y="19541"/>
                </a:cubicBezTo>
                <a:cubicBezTo>
                  <a:pt x="2793" y="19587"/>
                  <a:pt x="2803" y="19574"/>
                  <a:pt x="2800" y="19512"/>
                </a:cubicBezTo>
                <a:cubicBezTo>
                  <a:pt x="2797" y="19450"/>
                  <a:pt x="2849" y="19113"/>
                  <a:pt x="2917" y="18755"/>
                </a:cubicBezTo>
                <a:cubicBezTo>
                  <a:pt x="3221" y="17163"/>
                  <a:pt x="3439" y="14845"/>
                  <a:pt x="3503" y="12501"/>
                </a:cubicBezTo>
                <a:cubicBezTo>
                  <a:pt x="3534" y="11376"/>
                  <a:pt x="3517" y="9016"/>
                  <a:pt x="3470" y="8003"/>
                </a:cubicBezTo>
                <a:cubicBezTo>
                  <a:pt x="3450" y="7593"/>
                  <a:pt x="3388" y="6724"/>
                  <a:pt x="3333" y="6075"/>
                </a:cubicBezTo>
                <a:cubicBezTo>
                  <a:pt x="3277" y="5427"/>
                  <a:pt x="3233" y="4832"/>
                  <a:pt x="3234" y="4747"/>
                </a:cubicBezTo>
                <a:cubicBezTo>
                  <a:pt x="3235" y="4663"/>
                  <a:pt x="3228" y="4617"/>
                  <a:pt x="3219" y="4647"/>
                </a:cubicBezTo>
                <a:cubicBezTo>
                  <a:pt x="3194" y="4735"/>
                  <a:pt x="3104" y="3976"/>
                  <a:pt x="3121" y="3819"/>
                </a:cubicBezTo>
                <a:cubicBezTo>
                  <a:pt x="3130" y="3741"/>
                  <a:pt x="3128" y="3720"/>
                  <a:pt x="3116" y="3762"/>
                </a:cubicBezTo>
                <a:cubicBezTo>
                  <a:pt x="3105" y="3804"/>
                  <a:pt x="3046" y="3550"/>
                  <a:pt x="2987" y="3205"/>
                </a:cubicBezTo>
                <a:cubicBezTo>
                  <a:pt x="2649" y="1228"/>
                  <a:pt x="2175" y="98"/>
                  <a:pt x="1694" y="6"/>
                </a:cubicBezTo>
                <a:close/>
                <a:moveTo>
                  <a:pt x="1303" y="2476"/>
                </a:moveTo>
                <a:cubicBezTo>
                  <a:pt x="1215" y="2476"/>
                  <a:pt x="1194" y="2771"/>
                  <a:pt x="1194" y="4004"/>
                </a:cubicBezTo>
                <a:lnTo>
                  <a:pt x="1194" y="5047"/>
                </a:lnTo>
                <a:lnTo>
                  <a:pt x="1069" y="5532"/>
                </a:lnTo>
                <a:cubicBezTo>
                  <a:pt x="742" y="6803"/>
                  <a:pt x="63" y="10526"/>
                  <a:pt x="70" y="11001"/>
                </a:cubicBezTo>
                <a:cubicBezTo>
                  <a:pt x="72" y="11152"/>
                  <a:pt x="80" y="11237"/>
                  <a:pt x="90" y="11201"/>
                </a:cubicBezTo>
                <a:cubicBezTo>
                  <a:pt x="114" y="11114"/>
                  <a:pt x="217" y="11663"/>
                  <a:pt x="202" y="11801"/>
                </a:cubicBezTo>
                <a:cubicBezTo>
                  <a:pt x="196" y="11860"/>
                  <a:pt x="203" y="11915"/>
                  <a:pt x="217" y="11915"/>
                </a:cubicBezTo>
                <a:cubicBezTo>
                  <a:pt x="231" y="11915"/>
                  <a:pt x="361" y="12579"/>
                  <a:pt x="506" y="13386"/>
                </a:cubicBezTo>
                <a:cubicBezTo>
                  <a:pt x="749" y="14737"/>
                  <a:pt x="1026" y="16019"/>
                  <a:pt x="1146" y="16371"/>
                </a:cubicBezTo>
                <a:cubicBezTo>
                  <a:pt x="1192" y="16504"/>
                  <a:pt x="1194" y="16600"/>
                  <a:pt x="1194" y="17684"/>
                </a:cubicBezTo>
                <a:cubicBezTo>
                  <a:pt x="1194" y="18579"/>
                  <a:pt x="1202" y="18891"/>
                  <a:pt x="1228" y="19041"/>
                </a:cubicBezTo>
                <a:cubicBezTo>
                  <a:pt x="1247" y="19148"/>
                  <a:pt x="1281" y="19241"/>
                  <a:pt x="1303" y="19241"/>
                </a:cubicBezTo>
                <a:cubicBezTo>
                  <a:pt x="1378" y="19241"/>
                  <a:pt x="1415" y="18888"/>
                  <a:pt x="1415" y="18127"/>
                </a:cubicBezTo>
                <a:cubicBezTo>
                  <a:pt x="1415" y="17734"/>
                  <a:pt x="1419" y="17390"/>
                  <a:pt x="1425" y="17356"/>
                </a:cubicBezTo>
                <a:cubicBezTo>
                  <a:pt x="1430" y="17322"/>
                  <a:pt x="1500" y="17426"/>
                  <a:pt x="1580" y="17584"/>
                </a:cubicBezTo>
                <a:cubicBezTo>
                  <a:pt x="2078" y="18553"/>
                  <a:pt x="2525" y="17047"/>
                  <a:pt x="2559" y="14286"/>
                </a:cubicBezTo>
                <a:cubicBezTo>
                  <a:pt x="2575" y="13073"/>
                  <a:pt x="2525" y="12291"/>
                  <a:pt x="2379" y="11458"/>
                </a:cubicBezTo>
                <a:cubicBezTo>
                  <a:pt x="2293" y="10965"/>
                  <a:pt x="2271" y="10770"/>
                  <a:pt x="2292" y="10673"/>
                </a:cubicBezTo>
                <a:cubicBezTo>
                  <a:pt x="2307" y="10603"/>
                  <a:pt x="2329" y="10593"/>
                  <a:pt x="2339" y="10644"/>
                </a:cubicBezTo>
                <a:cubicBezTo>
                  <a:pt x="2348" y="10694"/>
                  <a:pt x="2347" y="10664"/>
                  <a:pt x="2339" y="10587"/>
                </a:cubicBezTo>
                <a:cubicBezTo>
                  <a:pt x="2331" y="10509"/>
                  <a:pt x="2347" y="10375"/>
                  <a:pt x="2374" y="10273"/>
                </a:cubicBezTo>
                <a:cubicBezTo>
                  <a:pt x="2401" y="10172"/>
                  <a:pt x="2452" y="9791"/>
                  <a:pt x="2486" y="9431"/>
                </a:cubicBezTo>
                <a:cubicBezTo>
                  <a:pt x="2608" y="8157"/>
                  <a:pt x="2581" y="6336"/>
                  <a:pt x="2424" y="5161"/>
                </a:cubicBezTo>
                <a:cubicBezTo>
                  <a:pt x="2383" y="4856"/>
                  <a:pt x="2356" y="4579"/>
                  <a:pt x="2364" y="4533"/>
                </a:cubicBezTo>
                <a:cubicBezTo>
                  <a:pt x="2372" y="4487"/>
                  <a:pt x="2371" y="4469"/>
                  <a:pt x="2359" y="4490"/>
                </a:cubicBezTo>
                <a:cubicBezTo>
                  <a:pt x="2347" y="4511"/>
                  <a:pt x="2284" y="4365"/>
                  <a:pt x="2217" y="4176"/>
                </a:cubicBezTo>
                <a:cubicBezTo>
                  <a:pt x="2049" y="3702"/>
                  <a:pt x="1843" y="3624"/>
                  <a:pt x="1639" y="3947"/>
                </a:cubicBezTo>
                <a:cubicBezTo>
                  <a:pt x="1555" y="4079"/>
                  <a:pt x="1473" y="4207"/>
                  <a:pt x="1455" y="4233"/>
                </a:cubicBezTo>
                <a:cubicBezTo>
                  <a:pt x="1429" y="4270"/>
                  <a:pt x="1419" y="4114"/>
                  <a:pt x="1410" y="3533"/>
                </a:cubicBezTo>
                <a:cubicBezTo>
                  <a:pt x="1397" y="2622"/>
                  <a:pt x="1384" y="2476"/>
                  <a:pt x="1303" y="2476"/>
                </a:cubicBezTo>
                <a:close/>
                <a:moveTo>
                  <a:pt x="8656" y="4533"/>
                </a:moveTo>
                <a:cubicBezTo>
                  <a:pt x="8611" y="4533"/>
                  <a:pt x="8572" y="5070"/>
                  <a:pt x="8200" y="10587"/>
                </a:cubicBezTo>
                <a:cubicBezTo>
                  <a:pt x="7975" y="13921"/>
                  <a:pt x="7797" y="16731"/>
                  <a:pt x="7804" y="16828"/>
                </a:cubicBezTo>
                <a:cubicBezTo>
                  <a:pt x="7816" y="17014"/>
                  <a:pt x="7953" y="17077"/>
                  <a:pt x="7993" y="16913"/>
                </a:cubicBezTo>
                <a:cubicBezTo>
                  <a:pt x="8006" y="16863"/>
                  <a:pt x="8066" y="16088"/>
                  <a:pt x="8125" y="15200"/>
                </a:cubicBezTo>
                <a:lnTo>
                  <a:pt x="8235" y="13586"/>
                </a:lnTo>
                <a:lnTo>
                  <a:pt x="8656" y="13586"/>
                </a:lnTo>
                <a:lnTo>
                  <a:pt x="9077" y="13586"/>
                </a:lnTo>
                <a:lnTo>
                  <a:pt x="9144" y="14514"/>
                </a:lnTo>
                <a:cubicBezTo>
                  <a:pt x="9179" y="15027"/>
                  <a:pt x="9231" y="15801"/>
                  <a:pt x="9261" y="16228"/>
                </a:cubicBezTo>
                <a:lnTo>
                  <a:pt x="9316" y="16999"/>
                </a:lnTo>
                <a:lnTo>
                  <a:pt x="9413" y="16999"/>
                </a:lnTo>
                <a:cubicBezTo>
                  <a:pt x="9471" y="16999"/>
                  <a:pt x="9513" y="16942"/>
                  <a:pt x="9520" y="16842"/>
                </a:cubicBezTo>
                <a:cubicBezTo>
                  <a:pt x="9526" y="16752"/>
                  <a:pt x="9368" y="14276"/>
                  <a:pt x="9169" y="11344"/>
                </a:cubicBezTo>
                <a:cubicBezTo>
                  <a:pt x="8969" y="8413"/>
                  <a:pt x="8785" y="5684"/>
                  <a:pt x="8758" y="5275"/>
                </a:cubicBezTo>
                <a:cubicBezTo>
                  <a:pt x="8717" y="4669"/>
                  <a:pt x="8696" y="4533"/>
                  <a:pt x="8656" y="4533"/>
                </a:cubicBezTo>
                <a:close/>
                <a:moveTo>
                  <a:pt x="18213" y="4633"/>
                </a:moveTo>
                <a:cubicBezTo>
                  <a:pt x="17852" y="4601"/>
                  <a:pt x="17488" y="5447"/>
                  <a:pt x="17294" y="7103"/>
                </a:cubicBezTo>
                <a:cubicBezTo>
                  <a:pt x="17144" y="8384"/>
                  <a:pt x="17113" y="9036"/>
                  <a:pt x="17112" y="10802"/>
                </a:cubicBezTo>
                <a:cubicBezTo>
                  <a:pt x="17110" y="13017"/>
                  <a:pt x="17178" y="14110"/>
                  <a:pt x="17401" y="15385"/>
                </a:cubicBezTo>
                <a:cubicBezTo>
                  <a:pt x="17501" y="15955"/>
                  <a:pt x="17523" y="16144"/>
                  <a:pt x="17503" y="16271"/>
                </a:cubicBezTo>
                <a:cubicBezTo>
                  <a:pt x="17483" y="16402"/>
                  <a:pt x="17489" y="16410"/>
                  <a:pt x="17518" y="16285"/>
                </a:cubicBezTo>
                <a:cubicBezTo>
                  <a:pt x="17547" y="16161"/>
                  <a:pt x="17563" y="16177"/>
                  <a:pt x="17623" y="16371"/>
                </a:cubicBezTo>
                <a:cubicBezTo>
                  <a:pt x="17698" y="16615"/>
                  <a:pt x="17872" y="16949"/>
                  <a:pt x="17969" y="17042"/>
                </a:cubicBezTo>
                <a:cubicBezTo>
                  <a:pt x="18079" y="17147"/>
                  <a:pt x="18312" y="17128"/>
                  <a:pt x="18437" y="16999"/>
                </a:cubicBezTo>
                <a:cubicBezTo>
                  <a:pt x="18636" y="16795"/>
                  <a:pt x="18861" y="16101"/>
                  <a:pt x="18995" y="15285"/>
                </a:cubicBezTo>
                <a:cubicBezTo>
                  <a:pt x="19059" y="14899"/>
                  <a:pt x="19122" y="14597"/>
                  <a:pt x="19132" y="14614"/>
                </a:cubicBezTo>
                <a:cubicBezTo>
                  <a:pt x="19142" y="14632"/>
                  <a:pt x="19144" y="14593"/>
                  <a:pt x="19137" y="14529"/>
                </a:cubicBezTo>
                <a:cubicBezTo>
                  <a:pt x="19130" y="14465"/>
                  <a:pt x="19147" y="14148"/>
                  <a:pt x="19177" y="13815"/>
                </a:cubicBezTo>
                <a:cubicBezTo>
                  <a:pt x="19252" y="12958"/>
                  <a:pt x="19278" y="12147"/>
                  <a:pt x="19279" y="10859"/>
                </a:cubicBezTo>
                <a:cubicBezTo>
                  <a:pt x="19280" y="9657"/>
                  <a:pt x="19246" y="8691"/>
                  <a:pt x="19157" y="7689"/>
                </a:cubicBezTo>
                <a:cubicBezTo>
                  <a:pt x="19128" y="7370"/>
                  <a:pt x="19109" y="7065"/>
                  <a:pt x="19117" y="7017"/>
                </a:cubicBezTo>
                <a:cubicBezTo>
                  <a:pt x="19126" y="6969"/>
                  <a:pt x="19122" y="6942"/>
                  <a:pt x="19110" y="6960"/>
                </a:cubicBezTo>
                <a:cubicBezTo>
                  <a:pt x="19098" y="6978"/>
                  <a:pt x="19037" y="6692"/>
                  <a:pt x="18973" y="6332"/>
                </a:cubicBezTo>
                <a:cubicBezTo>
                  <a:pt x="18772" y="5204"/>
                  <a:pt x="18494" y="4658"/>
                  <a:pt x="18213" y="4633"/>
                </a:cubicBezTo>
                <a:close/>
                <a:moveTo>
                  <a:pt x="11682" y="4647"/>
                </a:moveTo>
                <a:lnTo>
                  <a:pt x="11660" y="4933"/>
                </a:lnTo>
                <a:cubicBezTo>
                  <a:pt x="11634" y="5255"/>
                  <a:pt x="11630" y="5585"/>
                  <a:pt x="11650" y="5875"/>
                </a:cubicBezTo>
                <a:cubicBezTo>
                  <a:pt x="11661" y="6035"/>
                  <a:pt x="11703" y="6075"/>
                  <a:pt x="11869" y="6075"/>
                </a:cubicBezTo>
                <a:cubicBezTo>
                  <a:pt x="11980" y="6075"/>
                  <a:pt x="12076" y="6130"/>
                  <a:pt x="12083" y="6189"/>
                </a:cubicBezTo>
                <a:cubicBezTo>
                  <a:pt x="12089" y="6249"/>
                  <a:pt x="12097" y="8722"/>
                  <a:pt x="12098" y="11687"/>
                </a:cubicBezTo>
                <a:lnTo>
                  <a:pt x="12098" y="17070"/>
                </a:lnTo>
                <a:lnTo>
                  <a:pt x="12198" y="17013"/>
                </a:lnTo>
                <a:lnTo>
                  <a:pt x="12300" y="16942"/>
                </a:lnTo>
                <a:lnTo>
                  <a:pt x="12312" y="11544"/>
                </a:lnTo>
                <a:lnTo>
                  <a:pt x="12322" y="6146"/>
                </a:lnTo>
                <a:lnTo>
                  <a:pt x="12544" y="6075"/>
                </a:lnTo>
                <a:lnTo>
                  <a:pt x="12758" y="6018"/>
                </a:lnTo>
                <a:lnTo>
                  <a:pt x="12763" y="5432"/>
                </a:lnTo>
                <a:cubicBezTo>
                  <a:pt x="12767" y="5107"/>
                  <a:pt x="12767" y="4831"/>
                  <a:pt x="12763" y="4818"/>
                </a:cubicBezTo>
                <a:cubicBezTo>
                  <a:pt x="12760" y="4804"/>
                  <a:pt x="12516" y="4755"/>
                  <a:pt x="12220" y="4718"/>
                </a:cubicBezTo>
                <a:lnTo>
                  <a:pt x="11682" y="4647"/>
                </a:lnTo>
                <a:close/>
                <a:moveTo>
                  <a:pt x="15934" y="4661"/>
                </a:moveTo>
                <a:cubicBezTo>
                  <a:pt x="15683" y="4661"/>
                  <a:pt x="15562" y="4810"/>
                  <a:pt x="15381" y="5332"/>
                </a:cubicBezTo>
                <a:cubicBezTo>
                  <a:pt x="15164" y="5956"/>
                  <a:pt x="14972" y="7183"/>
                  <a:pt x="14890" y="8503"/>
                </a:cubicBezTo>
                <a:cubicBezTo>
                  <a:pt x="14841" y="9299"/>
                  <a:pt x="14824" y="11489"/>
                  <a:pt x="14858" y="12415"/>
                </a:cubicBezTo>
                <a:cubicBezTo>
                  <a:pt x="14940" y="14675"/>
                  <a:pt x="15264" y="16530"/>
                  <a:pt x="15655" y="16985"/>
                </a:cubicBezTo>
                <a:cubicBezTo>
                  <a:pt x="15812" y="17167"/>
                  <a:pt x="16195" y="17070"/>
                  <a:pt x="16325" y="16813"/>
                </a:cubicBezTo>
                <a:cubicBezTo>
                  <a:pt x="16385" y="16696"/>
                  <a:pt x="16490" y="16381"/>
                  <a:pt x="16559" y="16114"/>
                </a:cubicBezTo>
                <a:cubicBezTo>
                  <a:pt x="16683" y="15633"/>
                  <a:pt x="16686" y="15624"/>
                  <a:pt x="16686" y="15028"/>
                </a:cubicBezTo>
                <a:cubicBezTo>
                  <a:pt x="16686" y="14643"/>
                  <a:pt x="16675" y="14398"/>
                  <a:pt x="16656" y="14357"/>
                </a:cubicBezTo>
                <a:cubicBezTo>
                  <a:pt x="16641" y="14323"/>
                  <a:pt x="16559" y="14541"/>
                  <a:pt x="16477" y="14843"/>
                </a:cubicBezTo>
                <a:cubicBezTo>
                  <a:pt x="16229" y="15753"/>
                  <a:pt x="15996" y="16030"/>
                  <a:pt x="15732" y="15714"/>
                </a:cubicBezTo>
                <a:cubicBezTo>
                  <a:pt x="15644" y="15608"/>
                  <a:pt x="15533" y="15381"/>
                  <a:pt x="15483" y="15214"/>
                </a:cubicBezTo>
                <a:cubicBezTo>
                  <a:pt x="15370" y="14837"/>
                  <a:pt x="15203" y="13843"/>
                  <a:pt x="15147" y="13201"/>
                </a:cubicBezTo>
                <a:cubicBezTo>
                  <a:pt x="15040" y="11997"/>
                  <a:pt x="15028" y="10247"/>
                  <a:pt x="15117" y="8917"/>
                </a:cubicBezTo>
                <a:cubicBezTo>
                  <a:pt x="15166" y="8181"/>
                  <a:pt x="15326" y="7023"/>
                  <a:pt x="15361" y="7146"/>
                </a:cubicBezTo>
                <a:cubicBezTo>
                  <a:pt x="15372" y="7186"/>
                  <a:pt x="15379" y="7141"/>
                  <a:pt x="15376" y="7060"/>
                </a:cubicBezTo>
                <a:cubicBezTo>
                  <a:pt x="15372" y="6978"/>
                  <a:pt x="15426" y="6729"/>
                  <a:pt x="15498" y="6503"/>
                </a:cubicBezTo>
                <a:cubicBezTo>
                  <a:pt x="15676" y="5942"/>
                  <a:pt x="15895" y="5773"/>
                  <a:pt x="16118" y="6018"/>
                </a:cubicBezTo>
                <a:cubicBezTo>
                  <a:pt x="16299" y="6216"/>
                  <a:pt x="16480" y="6680"/>
                  <a:pt x="16472" y="6917"/>
                </a:cubicBezTo>
                <a:cubicBezTo>
                  <a:pt x="16467" y="7060"/>
                  <a:pt x="16499" y="7121"/>
                  <a:pt x="16544" y="7075"/>
                </a:cubicBezTo>
                <a:cubicBezTo>
                  <a:pt x="16554" y="7064"/>
                  <a:pt x="16573" y="7125"/>
                  <a:pt x="16589" y="7203"/>
                </a:cubicBezTo>
                <a:cubicBezTo>
                  <a:pt x="16648" y="7482"/>
                  <a:pt x="16686" y="7240"/>
                  <a:pt x="16686" y="6575"/>
                </a:cubicBezTo>
                <a:cubicBezTo>
                  <a:pt x="16686" y="5962"/>
                  <a:pt x="16685" y="5942"/>
                  <a:pt x="16584" y="5575"/>
                </a:cubicBezTo>
                <a:cubicBezTo>
                  <a:pt x="16410" y="4946"/>
                  <a:pt x="16208" y="4660"/>
                  <a:pt x="15934" y="4661"/>
                </a:cubicBezTo>
                <a:close/>
                <a:moveTo>
                  <a:pt x="14452" y="4676"/>
                </a:moveTo>
                <a:cubicBezTo>
                  <a:pt x="14408" y="4671"/>
                  <a:pt x="14371" y="4729"/>
                  <a:pt x="14367" y="4861"/>
                </a:cubicBezTo>
                <a:cubicBezTo>
                  <a:pt x="14365" y="4973"/>
                  <a:pt x="14325" y="5413"/>
                  <a:pt x="14280" y="5846"/>
                </a:cubicBezTo>
                <a:cubicBezTo>
                  <a:pt x="14195" y="6674"/>
                  <a:pt x="14170" y="6946"/>
                  <a:pt x="14056" y="8103"/>
                </a:cubicBezTo>
                <a:cubicBezTo>
                  <a:pt x="14017" y="8496"/>
                  <a:pt x="13976" y="8778"/>
                  <a:pt x="13966" y="8745"/>
                </a:cubicBezTo>
                <a:cubicBezTo>
                  <a:pt x="13957" y="8711"/>
                  <a:pt x="13950" y="8783"/>
                  <a:pt x="13951" y="8902"/>
                </a:cubicBezTo>
                <a:cubicBezTo>
                  <a:pt x="13953" y="9020"/>
                  <a:pt x="13941" y="9117"/>
                  <a:pt x="13924" y="9117"/>
                </a:cubicBezTo>
                <a:cubicBezTo>
                  <a:pt x="13887" y="9117"/>
                  <a:pt x="13615" y="6454"/>
                  <a:pt x="13630" y="6232"/>
                </a:cubicBezTo>
                <a:cubicBezTo>
                  <a:pt x="13635" y="6148"/>
                  <a:pt x="13631" y="6102"/>
                  <a:pt x="13620" y="6118"/>
                </a:cubicBezTo>
                <a:cubicBezTo>
                  <a:pt x="13609" y="6134"/>
                  <a:pt x="13565" y="5837"/>
                  <a:pt x="13525" y="5461"/>
                </a:cubicBezTo>
                <a:cubicBezTo>
                  <a:pt x="13455" y="4796"/>
                  <a:pt x="13451" y="4775"/>
                  <a:pt x="13356" y="4775"/>
                </a:cubicBezTo>
                <a:cubicBezTo>
                  <a:pt x="13272" y="4775"/>
                  <a:pt x="13257" y="4807"/>
                  <a:pt x="13251" y="5047"/>
                </a:cubicBezTo>
                <a:cubicBezTo>
                  <a:pt x="13247" y="5224"/>
                  <a:pt x="13347" y="6351"/>
                  <a:pt x="13528" y="8174"/>
                </a:cubicBezTo>
                <a:lnTo>
                  <a:pt x="13812" y="11030"/>
                </a:lnTo>
                <a:lnTo>
                  <a:pt x="13814" y="14057"/>
                </a:lnTo>
                <a:lnTo>
                  <a:pt x="13817" y="17070"/>
                </a:lnTo>
                <a:lnTo>
                  <a:pt x="13919" y="17013"/>
                </a:lnTo>
                <a:lnTo>
                  <a:pt x="14021" y="16942"/>
                </a:lnTo>
                <a:lnTo>
                  <a:pt x="14031" y="13900"/>
                </a:lnTo>
                <a:lnTo>
                  <a:pt x="14041" y="10859"/>
                </a:lnTo>
                <a:lnTo>
                  <a:pt x="14330" y="8017"/>
                </a:lnTo>
                <a:cubicBezTo>
                  <a:pt x="14489" y="6453"/>
                  <a:pt x="14619" y="5123"/>
                  <a:pt x="14619" y="5075"/>
                </a:cubicBezTo>
                <a:cubicBezTo>
                  <a:pt x="14619" y="4849"/>
                  <a:pt x="14525" y="4683"/>
                  <a:pt x="14452" y="4676"/>
                </a:cubicBezTo>
                <a:close/>
                <a:moveTo>
                  <a:pt x="21531" y="4676"/>
                </a:moveTo>
                <a:cubicBezTo>
                  <a:pt x="21506" y="4662"/>
                  <a:pt x="21463" y="4705"/>
                  <a:pt x="21389" y="4790"/>
                </a:cubicBezTo>
                <a:lnTo>
                  <a:pt x="21344" y="4847"/>
                </a:lnTo>
                <a:lnTo>
                  <a:pt x="21344" y="9359"/>
                </a:lnTo>
                <a:cubicBezTo>
                  <a:pt x="21344" y="11846"/>
                  <a:pt x="21334" y="13910"/>
                  <a:pt x="21324" y="13943"/>
                </a:cubicBezTo>
                <a:cubicBezTo>
                  <a:pt x="21303" y="14018"/>
                  <a:pt x="21002" y="11938"/>
                  <a:pt x="21010" y="11773"/>
                </a:cubicBezTo>
                <a:cubicBezTo>
                  <a:pt x="21014" y="11707"/>
                  <a:pt x="21007" y="11675"/>
                  <a:pt x="20995" y="11715"/>
                </a:cubicBezTo>
                <a:cubicBezTo>
                  <a:pt x="20968" y="11811"/>
                  <a:pt x="20880" y="11181"/>
                  <a:pt x="20898" y="11016"/>
                </a:cubicBezTo>
                <a:cubicBezTo>
                  <a:pt x="20906" y="10945"/>
                  <a:pt x="20905" y="10916"/>
                  <a:pt x="20893" y="10959"/>
                </a:cubicBezTo>
                <a:cubicBezTo>
                  <a:pt x="20865" y="11059"/>
                  <a:pt x="20675" y="9802"/>
                  <a:pt x="20684" y="9573"/>
                </a:cubicBezTo>
                <a:cubicBezTo>
                  <a:pt x="20688" y="9479"/>
                  <a:pt x="20681" y="9445"/>
                  <a:pt x="20669" y="9488"/>
                </a:cubicBezTo>
                <a:cubicBezTo>
                  <a:pt x="20646" y="9571"/>
                  <a:pt x="20346" y="7611"/>
                  <a:pt x="20355" y="7432"/>
                </a:cubicBezTo>
                <a:cubicBezTo>
                  <a:pt x="20358" y="7373"/>
                  <a:pt x="20355" y="7329"/>
                  <a:pt x="20345" y="7346"/>
                </a:cubicBezTo>
                <a:cubicBezTo>
                  <a:pt x="20317" y="7393"/>
                  <a:pt x="20103" y="5875"/>
                  <a:pt x="20121" y="5761"/>
                </a:cubicBezTo>
                <a:cubicBezTo>
                  <a:pt x="20129" y="5707"/>
                  <a:pt x="20124" y="5701"/>
                  <a:pt x="20111" y="5746"/>
                </a:cubicBezTo>
                <a:cubicBezTo>
                  <a:pt x="20086" y="5829"/>
                  <a:pt x="19999" y="5236"/>
                  <a:pt x="20009" y="5047"/>
                </a:cubicBezTo>
                <a:cubicBezTo>
                  <a:pt x="20012" y="4991"/>
                  <a:pt x="20005" y="4979"/>
                  <a:pt x="19994" y="5018"/>
                </a:cubicBezTo>
                <a:cubicBezTo>
                  <a:pt x="19983" y="5056"/>
                  <a:pt x="19964" y="5006"/>
                  <a:pt x="19949" y="4904"/>
                </a:cubicBezTo>
                <a:cubicBezTo>
                  <a:pt x="19935" y="4803"/>
                  <a:pt x="19904" y="4718"/>
                  <a:pt x="19882" y="4718"/>
                </a:cubicBezTo>
                <a:cubicBezTo>
                  <a:pt x="19842" y="4718"/>
                  <a:pt x="19841" y="4909"/>
                  <a:pt x="19847" y="10830"/>
                </a:cubicBezTo>
                <a:lnTo>
                  <a:pt x="19852" y="16942"/>
                </a:lnTo>
                <a:lnTo>
                  <a:pt x="19949" y="17013"/>
                </a:lnTo>
                <a:cubicBezTo>
                  <a:pt x="20003" y="17054"/>
                  <a:pt x="20049" y="17103"/>
                  <a:pt x="20051" y="17113"/>
                </a:cubicBezTo>
                <a:cubicBezTo>
                  <a:pt x="20054" y="17124"/>
                  <a:pt x="20056" y="15102"/>
                  <a:pt x="20056" y="12629"/>
                </a:cubicBezTo>
                <a:cubicBezTo>
                  <a:pt x="20057" y="10155"/>
                  <a:pt x="20067" y="8098"/>
                  <a:pt x="20076" y="8046"/>
                </a:cubicBezTo>
                <a:cubicBezTo>
                  <a:pt x="20100" y="7907"/>
                  <a:pt x="21134" y="14781"/>
                  <a:pt x="21130" y="15057"/>
                </a:cubicBezTo>
                <a:cubicBezTo>
                  <a:pt x="21128" y="15202"/>
                  <a:pt x="21138" y="15269"/>
                  <a:pt x="21157" y="15228"/>
                </a:cubicBezTo>
                <a:cubicBezTo>
                  <a:pt x="21195" y="15144"/>
                  <a:pt x="21263" y="15576"/>
                  <a:pt x="21242" y="15771"/>
                </a:cubicBezTo>
                <a:cubicBezTo>
                  <a:pt x="21232" y="15862"/>
                  <a:pt x="21238" y="15890"/>
                  <a:pt x="21252" y="15842"/>
                </a:cubicBezTo>
                <a:cubicBezTo>
                  <a:pt x="21264" y="15798"/>
                  <a:pt x="21318" y="16067"/>
                  <a:pt x="21374" y="16442"/>
                </a:cubicBezTo>
                <a:cubicBezTo>
                  <a:pt x="21476" y="17126"/>
                  <a:pt x="21544" y="17294"/>
                  <a:pt x="21568" y="16928"/>
                </a:cubicBezTo>
                <a:cubicBezTo>
                  <a:pt x="21585" y="16680"/>
                  <a:pt x="21585" y="5243"/>
                  <a:pt x="21568" y="4890"/>
                </a:cubicBezTo>
                <a:cubicBezTo>
                  <a:pt x="21562" y="4759"/>
                  <a:pt x="21555" y="4690"/>
                  <a:pt x="21531" y="4676"/>
                </a:cubicBezTo>
                <a:close/>
                <a:moveTo>
                  <a:pt x="4648" y="4718"/>
                </a:moveTo>
                <a:cubicBezTo>
                  <a:pt x="4514" y="4705"/>
                  <a:pt x="4392" y="4727"/>
                  <a:pt x="4364" y="4790"/>
                </a:cubicBezTo>
                <a:cubicBezTo>
                  <a:pt x="4333" y="4857"/>
                  <a:pt x="4327" y="5514"/>
                  <a:pt x="4327" y="10859"/>
                </a:cubicBezTo>
                <a:cubicBezTo>
                  <a:pt x="4327" y="14152"/>
                  <a:pt x="4335" y="16876"/>
                  <a:pt x="4344" y="16928"/>
                </a:cubicBezTo>
                <a:cubicBezTo>
                  <a:pt x="4353" y="16980"/>
                  <a:pt x="4552" y="17010"/>
                  <a:pt x="4785" y="16985"/>
                </a:cubicBezTo>
                <a:lnTo>
                  <a:pt x="5211" y="16942"/>
                </a:lnTo>
                <a:lnTo>
                  <a:pt x="5343" y="16542"/>
                </a:lnTo>
                <a:cubicBezTo>
                  <a:pt x="5416" y="16326"/>
                  <a:pt x="5482" y="16170"/>
                  <a:pt x="5490" y="16199"/>
                </a:cubicBezTo>
                <a:cubicBezTo>
                  <a:pt x="5497" y="16229"/>
                  <a:pt x="5496" y="16229"/>
                  <a:pt x="5490" y="16185"/>
                </a:cubicBezTo>
                <a:cubicBezTo>
                  <a:pt x="5484" y="16141"/>
                  <a:pt x="5515" y="15895"/>
                  <a:pt x="5555" y="15642"/>
                </a:cubicBezTo>
                <a:cubicBezTo>
                  <a:pt x="5656" y="15003"/>
                  <a:pt x="5705" y="14091"/>
                  <a:pt x="5694" y="13058"/>
                </a:cubicBezTo>
                <a:cubicBezTo>
                  <a:pt x="5690" y="12603"/>
                  <a:pt x="5670" y="12040"/>
                  <a:pt x="5650" y="11815"/>
                </a:cubicBezTo>
                <a:cubicBezTo>
                  <a:pt x="5631" y="11589"/>
                  <a:pt x="5620" y="11311"/>
                  <a:pt x="5627" y="11201"/>
                </a:cubicBezTo>
                <a:cubicBezTo>
                  <a:pt x="5635" y="11079"/>
                  <a:pt x="5631" y="11039"/>
                  <a:pt x="5617" y="11087"/>
                </a:cubicBezTo>
                <a:cubicBezTo>
                  <a:pt x="5605" y="11131"/>
                  <a:pt x="5577" y="11045"/>
                  <a:pt x="5555" y="10902"/>
                </a:cubicBezTo>
                <a:cubicBezTo>
                  <a:pt x="5532" y="10759"/>
                  <a:pt x="5471" y="10485"/>
                  <a:pt x="5420" y="10287"/>
                </a:cubicBezTo>
                <a:lnTo>
                  <a:pt x="5333" y="9916"/>
                </a:lnTo>
                <a:lnTo>
                  <a:pt x="5383" y="9345"/>
                </a:lnTo>
                <a:cubicBezTo>
                  <a:pt x="5426" y="8884"/>
                  <a:pt x="5440" y="8596"/>
                  <a:pt x="5440" y="7860"/>
                </a:cubicBezTo>
                <a:cubicBezTo>
                  <a:pt x="5440" y="7324"/>
                  <a:pt x="5422" y="6751"/>
                  <a:pt x="5403" y="6489"/>
                </a:cubicBezTo>
                <a:cubicBezTo>
                  <a:pt x="5380" y="6170"/>
                  <a:pt x="5377" y="6001"/>
                  <a:pt x="5393" y="5889"/>
                </a:cubicBezTo>
                <a:cubicBezTo>
                  <a:pt x="5408" y="5787"/>
                  <a:pt x="5410" y="5695"/>
                  <a:pt x="5396" y="5647"/>
                </a:cubicBezTo>
                <a:cubicBezTo>
                  <a:pt x="5385" y="5606"/>
                  <a:pt x="5371" y="5644"/>
                  <a:pt x="5363" y="5718"/>
                </a:cubicBezTo>
                <a:cubicBezTo>
                  <a:pt x="5353" y="5808"/>
                  <a:pt x="5329" y="5765"/>
                  <a:pt x="5298" y="5604"/>
                </a:cubicBezTo>
                <a:cubicBezTo>
                  <a:pt x="5226" y="5227"/>
                  <a:pt x="5132" y="4995"/>
                  <a:pt x="4992" y="4847"/>
                </a:cubicBezTo>
                <a:cubicBezTo>
                  <a:pt x="4923" y="4775"/>
                  <a:pt x="4781" y="4730"/>
                  <a:pt x="4648" y="4718"/>
                </a:cubicBezTo>
                <a:close/>
                <a:moveTo>
                  <a:pt x="6760" y="4718"/>
                </a:moveTo>
                <a:cubicBezTo>
                  <a:pt x="6294" y="4716"/>
                  <a:pt x="6264" y="4735"/>
                  <a:pt x="6242" y="4961"/>
                </a:cubicBezTo>
                <a:cubicBezTo>
                  <a:pt x="6228" y="5117"/>
                  <a:pt x="6220" y="7222"/>
                  <a:pt x="6220" y="10959"/>
                </a:cubicBezTo>
                <a:cubicBezTo>
                  <a:pt x="6220" y="15605"/>
                  <a:pt x="6226" y="16746"/>
                  <a:pt x="6250" y="16856"/>
                </a:cubicBezTo>
                <a:cubicBezTo>
                  <a:pt x="6269" y="16945"/>
                  <a:pt x="6457" y="17019"/>
                  <a:pt x="6788" y="17042"/>
                </a:cubicBezTo>
                <a:cubicBezTo>
                  <a:pt x="7068" y="17062"/>
                  <a:pt x="7297" y="17083"/>
                  <a:pt x="7298" y="17099"/>
                </a:cubicBezTo>
                <a:cubicBezTo>
                  <a:pt x="7300" y="17115"/>
                  <a:pt x="7300" y="16806"/>
                  <a:pt x="7298" y="16414"/>
                </a:cubicBezTo>
                <a:lnTo>
                  <a:pt x="7296" y="15700"/>
                </a:lnTo>
                <a:lnTo>
                  <a:pt x="6882" y="15642"/>
                </a:lnTo>
                <a:lnTo>
                  <a:pt x="6469" y="15571"/>
                </a:lnTo>
                <a:lnTo>
                  <a:pt x="6469" y="13343"/>
                </a:lnTo>
                <a:lnTo>
                  <a:pt x="6469" y="11101"/>
                </a:lnTo>
                <a:lnTo>
                  <a:pt x="6882" y="11044"/>
                </a:lnTo>
                <a:lnTo>
                  <a:pt x="7296" y="10987"/>
                </a:lnTo>
                <a:lnTo>
                  <a:pt x="7303" y="10330"/>
                </a:lnTo>
                <a:lnTo>
                  <a:pt x="7311" y="9688"/>
                </a:lnTo>
                <a:lnTo>
                  <a:pt x="6890" y="9645"/>
                </a:lnTo>
                <a:lnTo>
                  <a:pt x="6469" y="9616"/>
                </a:lnTo>
                <a:lnTo>
                  <a:pt x="6469" y="7874"/>
                </a:lnTo>
                <a:lnTo>
                  <a:pt x="6469" y="6146"/>
                </a:lnTo>
                <a:lnTo>
                  <a:pt x="6882" y="6075"/>
                </a:lnTo>
                <a:lnTo>
                  <a:pt x="7296" y="6018"/>
                </a:lnTo>
                <a:lnTo>
                  <a:pt x="7303" y="5475"/>
                </a:lnTo>
                <a:cubicBezTo>
                  <a:pt x="7308" y="5121"/>
                  <a:pt x="7299" y="4885"/>
                  <a:pt x="7281" y="4818"/>
                </a:cubicBezTo>
                <a:cubicBezTo>
                  <a:pt x="7265" y="4761"/>
                  <a:pt x="7032" y="4719"/>
                  <a:pt x="6760" y="4718"/>
                </a:cubicBezTo>
                <a:close/>
                <a:moveTo>
                  <a:pt x="9998" y="4718"/>
                </a:moveTo>
                <a:cubicBezTo>
                  <a:pt x="9959" y="4713"/>
                  <a:pt x="9919" y="4760"/>
                  <a:pt x="9901" y="4861"/>
                </a:cubicBezTo>
                <a:cubicBezTo>
                  <a:pt x="9882" y="4972"/>
                  <a:pt x="9876" y="6189"/>
                  <a:pt x="9876" y="9559"/>
                </a:cubicBezTo>
                <a:cubicBezTo>
                  <a:pt x="9876" y="14461"/>
                  <a:pt x="9884" y="14875"/>
                  <a:pt x="9993" y="15800"/>
                </a:cubicBezTo>
                <a:cubicBezTo>
                  <a:pt x="10022" y="16043"/>
                  <a:pt x="10041" y="16274"/>
                  <a:pt x="10036" y="16314"/>
                </a:cubicBezTo>
                <a:cubicBezTo>
                  <a:pt x="10031" y="16353"/>
                  <a:pt x="10033" y="16359"/>
                  <a:pt x="10041" y="16328"/>
                </a:cubicBezTo>
                <a:cubicBezTo>
                  <a:pt x="10048" y="16297"/>
                  <a:pt x="10104" y="16408"/>
                  <a:pt x="10165" y="16585"/>
                </a:cubicBezTo>
                <a:cubicBezTo>
                  <a:pt x="10227" y="16762"/>
                  <a:pt x="10327" y="16949"/>
                  <a:pt x="10387" y="16999"/>
                </a:cubicBezTo>
                <a:cubicBezTo>
                  <a:pt x="10551" y="17134"/>
                  <a:pt x="10719" y="17011"/>
                  <a:pt x="10853" y="16656"/>
                </a:cubicBezTo>
                <a:cubicBezTo>
                  <a:pt x="10919" y="16482"/>
                  <a:pt x="10979" y="16334"/>
                  <a:pt x="10987" y="16328"/>
                </a:cubicBezTo>
                <a:cubicBezTo>
                  <a:pt x="11006" y="16314"/>
                  <a:pt x="11039" y="16134"/>
                  <a:pt x="11042" y="16028"/>
                </a:cubicBezTo>
                <a:cubicBezTo>
                  <a:pt x="11043" y="15983"/>
                  <a:pt x="11068" y="15647"/>
                  <a:pt x="11099" y="15271"/>
                </a:cubicBezTo>
                <a:lnTo>
                  <a:pt x="11159" y="14586"/>
                </a:lnTo>
                <a:lnTo>
                  <a:pt x="11159" y="9716"/>
                </a:lnTo>
                <a:lnTo>
                  <a:pt x="11159" y="4847"/>
                </a:lnTo>
                <a:lnTo>
                  <a:pt x="11104" y="4761"/>
                </a:lnTo>
                <a:cubicBezTo>
                  <a:pt x="11074" y="4718"/>
                  <a:pt x="11027" y="4718"/>
                  <a:pt x="10997" y="4761"/>
                </a:cubicBezTo>
                <a:lnTo>
                  <a:pt x="10942" y="4847"/>
                </a:lnTo>
                <a:lnTo>
                  <a:pt x="10942" y="9431"/>
                </a:lnTo>
                <a:cubicBezTo>
                  <a:pt x="10942" y="13009"/>
                  <a:pt x="10937" y="14116"/>
                  <a:pt x="10915" y="14429"/>
                </a:cubicBezTo>
                <a:cubicBezTo>
                  <a:pt x="10875" y="14975"/>
                  <a:pt x="10741" y="15613"/>
                  <a:pt x="10646" y="15714"/>
                </a:cubicBezTo>
                <a:cubicBezTo>
                  <a:pt x="10483" y="15889"/>
                  <a:pt x="10226" y="15535"/>
                  <a:pt x="10240" y="15157"/>
                </a:cubicBezTo>
                <a:cubicBezTo>
                  <a:pt x="10243" y="15071"/>
                  <a:pt x="10240" y="15034"/>
                  <a:pt x="10230" y="15071"/>
                </a:cubicBezTo>
                <a:cubicBezTo>
                  <a:pt x="10219" y="15109"/>
                  <a:pt x="10188" y="15014"/>
                  <a:pt x="10165" y="14871"/>
                </a:cubicBezTo>
                <a:cubicBezTo>
                  <a:pt x="10127" y="14629"/>
                  <a:pt x="10127" y="14318"/>
                  <a:pt x="10123" y="9831"/>
                </a:cubicBezTo>
                <a:cubicBezTo>
                  <a:pt x="10119" y="6481"/>
                  <a:pt x="10110" y="5009"/>
                  <a:pt x="10093" y="4890"/>
                </a:cubicBezTo>
                <a:cubicBezTo>
                  <a:pt x="10077" y="4785"/>
                  <a:pt x="10038" y="4722"/>
                  <a:pt x="9998" y="4718"/>
                </a:cubicBezTo>
                <a:close/>
                <a:moveTo>
                  <a:pt x="1841" y="4904"/>
                </a:moveTo>
                <a:cubicBezTo>
                  <a:pt x="1999" y="4843"/>
                  <a:pt x="2135" y="5116"/>
                  <a:pt x="2237" y="5746"/>
                </a:cubicBezTo>
                <a:cubicBezTo>
                  <a:pt x="2372" y="6588"/>
                  <a:pt x="2406" y="7668"/>
                  <a:pt x="2329" y="8631"/>
                </a:cubicBezTo>
                <a:cubicBezTo>
                  <a:pt x="2279" y="9266"/>
                  <a:pt x="2185" y="9713"/>
                  <a:pt x="1986" y="10273"/>
                </a:cubicBezTo>
                <a:lnTo>
                  <a:pt x="1831" y="10716"/>
                </a:lnTo>
                <a:lnTo>
                  <a:pt x="1996" y="11301"/>
                </a:lnTo>
                <a:cubicBezTo>
                  <a:pt x="2321" y="12446"/>
                  <a:pt x="2417" y="13400"/>
                  <a:pt x="2349" y="14814"/>
                </a:cubicBezTo>
                <a:cubicBezTo>
                  <a:pt x="2319" y="15420"/>
                  <a:pt x="2187" y="16237"/>
                  <a:pt x="2075" y="16528"/>
                </a:cubicBezTo>
                <a:cubicBezTo>
                  <a:pt x="1926" y="16916"/>
                  <a:pt x="1718" y="16770"/>
                  <a:pt x="1502" y="16142"/>
                </a:cubicBezTo>
                <a:lnTo>
                  <a:pt x="1415" y="15885"/>
                </a:lnTo>
                <a:lnTo>
                  <a:pt x="1415" y="10787"/>
                </a:lnTo>
                <a:lnTo>
                  <a:pt x="1415" y="5689"/>
                </a:lnTo>
                <a:lnTo>
                  <a:pt x="1532" y="5390"/>
                </a:lnTo>
                <a:cubicBezTo>
                  <a:pt x="1642" y="5101"/>
                  <a:pt x="1745" y="4941"/>
                  <a:pt x="1841" y="4904"/>
                </a:cubicBezTo>
                <a:close/>
                <a:moveTo>
                  <a:pt x="18243" y="5889"/>
                </a:moveTo>
                <a:cubicBezTo>
                  <a:pt x="18544" y="5983"/>
                  <a:pt x="18836" y="6915"/>
                  <a:pt x="18985" y="8645"/>
                </a:cubicBezTo>
                <a:cubicBezTo>
                  <a:pt x="19042" y="9313"/>
                  <a:pt x="19045" y="9472"/>
                  <a:pt x="19045" y="10859"/>
                </a:cubicBezTo>
                <a:cubicBezTo>
                  <a:pt x="19045" y="12293"/>
                  <a:pt x="19043" y="12385"/>
                  <a:pt x="18975" y="13172"/>
                </a:cubicBezTo>
                <a:cubicBezTo>
                  <a:pt x="18890" y="14165"/>
                  <a:pt x="18755" y="14905"/>
                  <a:pt x="18569" y="15400"/>
                </a:cubicBezTo>
                <a:cubicBezTo>
                  <a:pt x="18416" y="15808"/>
                  <a:pt x="18166" y="15964"/>
                  <a:pt x="17994" y="15757"/>
                </a:cubicBezTo>
                <a:cubicBezTo>
                  <a:pt x="17734" y="15445"/>
                  <a:pt x="17472" y="14188"/>
                  <a:pt x="17381" y="12815"/>
                </a:cubicBezTo>
                <a:cubicBezTo>
                  <a:pt x="17281" y="11287"/>
                  <a:pt x="17309" y="9429"/>
                  <a:pt x="17451" y="8174"/>
                </a:cubicBezTo>
                <a:cubicBezTo>
                  <a:pt x="17633" y="6548"/>
                  <a:pt x="17942" y="5795"/>
                  <a:pt x="18243" y="5889"/>
                </a:cubicBezTo>
                <a:close/>
                <a:moveTo>
                  <a:pt x="4765" y="6103"/>
                </a:moveTo>
                <a:cubicBezTo>
                  <a:pt x="4928" y="6077"/>
                  <a:pt x="4985" y="6117"/>
                  <a:pt x="5044" y="6289"/>
                </a:cubicBezTo>
                <a:cubicBezTo>
                  <a:pt x="5210" y="6771"/>
                  <a:pt x="5271" y="7962"/>
                  <a:pt x="5171" y="8817"/>
                </a:cubicBezTo>
                <a:cubicBezTo>
                  <a:pt x="5144" y="9049"/>
                  <a:pt x="5086" y="9340"/>
                  <a:pt x="5044" y="9459"/>
                </a:cubicBezTo>
                <a:cubicBezTo>
                  <a:pt x="4949" y="9733"/>
                  <a:pt x="4573" y="9777"/>
                  <a:pt x="4556" y="9516"/>
                </a:cubicBezTo>
                <a:cubicBezTo>
                  <a:pt x="4550" y="9427"/>
                  <a:pt x="4547" y="8630"/>
                  <a:pt x="4551" y="7746"/>
                </a:cubicBezTo>
                <a:lnTo>
                  <a:pt x="4556" y="6146"/>
                </a:lnTo>
                <a:lnTo>
                  <a:pt x="4765" y="6103"/>
                </a:lnTo>
                <a:close/>
                <a:moveTo>
                  <a:pt x="1176" y="6646"/>
                </a:moveTo>
                <a:cubicBezTo>
                  <a:pt x="1186" y="6682"/>
                  <a:pt x="1194" y="8555"/>
                  <a:pt x="1194" y="10802"/>
                </a:cubicBezTo>
                <a:cubicBezTo>
                  <a:pt x="1194" y="13156"/>
                  <a:pt x="1186" y="14916"/>
                  <a:pt x="1174" y="14957"/>
                </a:cubicBezTo>
                <a:cubicBezTo>
                  <a:pt x="1145" y="15062"/>
                  <a:pt x="916" y="13956"/>
                  <a:pt x="618" y="12287"/>
                </a:cubicBezTo>
                <a:lnTo>
                  <a:pt x="352" y="10816"/>
                </a:lnTo>
                <a:lnTo>
                  <a:pt x="608" y="9388"/>
                </a:lnTo>
                <a:cubicBezTo>
                  <a:pt x="889" y="7800"/>
                  <a:pt x="1148" y="6548"/>
                  <a:pt x="1176" y="6646"/>
                </a:cubicBezTo>
                <a:close/>
                <a:moveTo>
                  <a:pt x="8656" y="7631"/>
                </a:moveTo>
                <a:cubicBezTo>
                  <a:pt x="8683" y="7631"/>
                  <a:pt x="8989" y="12020"/>
                  <a:pt x="8972" y="12172"/>
                </a:cubicBezTo>
                <a:cubicBezTo>
                  <a:pt x="8958" y="12304"/>
                  <a:pt x="8361" y="12319"/>
                  <a:pt x="8347" y="12187"/>
                </a:cubicBezTo>
                <a:cubicBezTo>
                  <a:pt x="8329" y="12023"/>
                  <a:pt x="8627" y="7631"/>
                  <a:pt x="8656" y="7631"/>
                </a:cubicBezTo>
                <a:close/>
                <a:moveTo>
                  <a:pt x="4815" y="10944"/>
                </a:moveTo>
                <a:cubicBezTo>
                  <a:pt x="5141" y="10899"/>
                  <a:pt x="5223" y="11033"/>
                  <a:pt x="5353" y="11773"/>
                </a:cubicBezTo>
                <a:cubicBezTo>
                  <a:pt x="5435" y="12242"/>
                  <a:pt x="5457" y="12462"/>
                  <a:pt x="5470" y="12944"/>
                </a:cubicBezTo>
                <a:cubicBezTo>
                  <a:pt x="5498" y="14018"/>
                  <a:pt x="5395" y="15019"/>
                  <a:pt x="5206" y="15471"/>
                </a:cubicBezTo>
                <a:cubicBezTo>
                  <a:pt x="5109" y="15701"/>
                  <a:pt x="4571" y="15714"/>
                  <a:pt x="4556" y="15485"/>
                </a:cubicBezTo>
                <a:cubicBezTo>
                  <a:pt x="4550" y="15398"/>
                  <a:pt x="4547" y="14350"/>
                  <a:pt x="4551" y="13158"/>
                </a:cubicBezTo>
                <a:lnTo>
                  <a:pt x="4556" y="10987"/>
                </a:lnTo>
                <a:lnTo>
                  <a:pt x="4815" y="10944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Shape 124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7"/>
          </a:blipFill>
          <a:ln w="6350">
            <a:solidFill>
              <a:srgbClr val="6CFBBE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125" name="image7.png"/>
          <p:cNvPicPr>
            <a:picLocks noChangeAspect="1"/>
          </p:cNvPicPr>
          <p:nvPr/>
        </p:nvPicPr>
        <p:blipFill>
          <a:blip r:embed="rId8">
            <a:extLst/>
          </a:blip>
          <a:srcRect l="3506" t="7529" r="3103" b="9596"/>
          <a:stretch>
            <a:fillRect/>
          </a:stretch>
        </p:blipFill>
        <p:spPr>
          <a:xfrm rot="675925">
            <a:off x="2982706" y="7475954"/>
            <a:ext cx="3209472" cy="1545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8" fill="norm" stroke="1" extrusionOk="0">
                <a:moveTo>
                  <a:pt x="9584" y="0"/>
                </a:moveTo>
                <a:cubicBezTo>
                  <a:pt x="9323" y="3"/>
                  <a:pt x="8907" y="77"/>
                  <a:pt x="8565" y="194"/>
                </a:cubicBezTo>
                <a:cubicBezTo>
                  <a:pt x="8400" y="250"/>
                  <a:pt x="8129" y="335"/>
                  <a:pt x="7964" y="382"/>
                </a:cubicBezTo>
                <a:cubicBezTo>
                  <a:pt x="7799" y="429"/>
                  <a:pt x="7633" y="498"/>
                  <a:pt x="7595" y="531"/>
                </a:cubicBezTo>
                <a:cubicBezTo>
                  <a:pt x="7556" y="565"/>
                  <a:pt x="7438" y="615"/>
                  <a:pt x="7331" y="642"/>
                </a:cubicBezTo>
                <a:cubicBezTo>
                  <a:pt x="7225" y="669"/>
                  <a:pt x="7080" y="730"/>
                  <a:pt x="7013" y="781"/>
                </a:cubicBezTo>
                <a:cubicBezTo>
                  <a:pt x="6945" y="833"/>
                  <a:pt x="6793" y="915"/>
                  <a:pt x="6677" y="963"/>
                </a:cubicBezTo>
                <a:cubicBezTo>
                  <a:pt x="6561" y="1011"/>
                  <a:pt x="6415" y="1095"/>
                  <a:pt x="6351" y="1151"/>
                </a:cubicBezTo>
                <a:cubicBezTo>
                  <a:pt x="6288" y="1208"/>
                  <a:pt x="6215" y="1257"/>
                  <a:pt x="6191" y="1257"/>
                </a:cubicBezTo>
                <a:cubicBezTo>
                  <a:pt x="6115" y="1256"/>
                  <a:pt x="5343" y="1773"/>
                  <a:pt x="5198" y="1921"/>
                </a:cubicBezTo>
                <a:cubicBezTo>
                  <a:pt x="5121" y="1999"/>
                  <a:pt x="5042" y="2059"/>
                  <a:pt x="5024" y="2059"/>
                </a:cubicBezTo>
                <a:cubicBezTo>
                  <a:pt x="4997" y="2059"/>
                  <a:pt x="4686" y="2309"/>
                  <a:pt x="4210" y="2713"/>
                </a:cubicBezTo>
                <a:cubicBezTo>
                  <a:pt x="4172" y="2746"/>
                  <a:pt x="4021" y="2888"/>
                  <a:pt x="3876" y="3028"/>
                </a:cubicBezTo>
                <a:cubicBezTo>
                  <a:pt x="3406" y="3480"/>
                  <a:pt x="3296" y="3578"/>
                  <a:pt x="3206" y="3631"/>
                </a:cubicBezTo>
                <a:cubicBezTo>
                  <a:pt x="3158" y="3660"/>
                  <a:pt x="3088" y="3742"/>
                  <a:pt x="3049" y="3814"/>
                </a:cubicBezTo>
                <a:cubicBezTo>
                  <a:pt x="3010" y="3886"/>
                  <a:pt x="2838" y="4098"/>
                  <a:pt x="2667" y="4279"/>
                </a:cubicBezTo>
                <a:cubicBezTo>
                  <a:pt x="2496" y="4460"/>
                  <a:pt x="2338" y="4634"/>
                  <a:pt x="2315" y="4672"/>
                </a:cubicBezTo>
                <a:cubicBezTo>
                  <a:pt x="2279" y="4731"/>
                  <a:pt x="2154" y="4881"/>
                  <a:pt x="1781" y="5303"/>
                </a:cubicBezTo>
                <a:cubicBezTo>
                  <a:pt x="1742" y="5347"/>
                  <a:pt x="1699" y="5410"/>
                  <a:pt x="1687" y="5442"/>
                </a:cubicBezTo>
                <a:cubicBezTo>
                  <a:pt x="1676" y="5474"/>
                  <a:pt x="1619" y="5556"/>
                  <a:pt x="1559" y="5624"/>
                </a:cubicBezTo>
                <a:cubicBezTo>
                  <a:pt x="1320" y="5898"/>
                  <a:pt x="1057" y="6303"/>
                  <a:pt x="1057" y="6394"/>
                </a:cubicBezTo>
                <a:cubicBezTo>
                  <a:pt x="1057" y="6446"/>
                  <a:pt x="1074" y="6522"/>
                  <a:pt x="1095" y="6565"/>
                </a:cubicBezTo>
                <a:cubicBezTo>
                  <a:pt x="1129" y="6637"/>
                  <a:pt x="866" y="7042"/>
                  <a:pt x="569" y="7374"/>
                </a:cubicBezTo>
                <a:cubicBezTo>
                  <a:pt x="523" y="7425"/>
                  <a:pt x="429" y="7557"/>
                  <a:pt x="358" y="7672"/>
                </a:cubicBezTo>
                <a:cubicBezTo>
                  <a:pt x="287" y="7789"/>
                  <a:pt x="178" y="7939"/>
                  <a:pt x="115" y="8005"/>
                </a:cubicBezTo>
                <a:cubicBezTo>
                  <a:pt x="51" y="8073"/>
                  <a:pt x="0" y="8187"/>
                  <a:pt x="0" y="8259"/>
                </a:cubicBezTo>
                <a:cubicBezTo>
                  <a:pt x="0" y="8330"/>
                  <a:pt x="81" y="8584"/>
                  <a:pt x="179" y="8824"/>
                </a:cubicBezTo>
                <a:cubicBezTo>
                  <a:pt x="277" y="9063"/>
                  <a:pt x="380" y="9351"/>
                  <a:pt x="408" y="9461"/>
                </a:cubicBezTo>
                <a:cubicBezTo>
                  <a:pt x="437" y="9572"/>
                  <a:pt x="472" y="9659"/>
                  <a:pt x="486" y="9660"/>
                </a:cubicBezTo>
                <a:cubicBezTo>
                  <a:pt x="500" y="9660"/>
                  <a:pt x="590" y="9862"/>
                  <a:pt x="686" y="10114"/>
                </a:cubicBezTo>
                <a:cubicBezTo>
                  <a:pt x="948" y="10794"/>
                  <a:pt x="1797" y="12591"/>
                  <a:pt x="2272" y="13468"/>
                </a:cubicBezTo>
                <a:cubicBezTo>
                  <a:pt x="2367" y="13645"/>
                  <a:pt x="2502" y="13909"/>
                  <a:pt x="2571" y="14055"/>
                </a:cubicBezTo>
                <a:cubicBezTo>
                  <a:pt x="2698" y="14322"/>
                  <a:pt x="3164" y="15116"/>
                  <a:pt x="3273" y="15251"/>
                </a:cubicBezTo>
                <a:cubicBezTo>
                  <a:pt x="3306" y="15291"/>
                  <a:pt x="3372" y="15396"/>
                  <a:pt x="3420" y="15489"/>
                </a:cubicBezTo>
                <a:cubicBezTo>
                  <a:pt x="3468" y="15582"/>
                  <a:pt x="3557" y="15729"/>
                  <a:pt x="3620" y="15810"/>
                </a:cubicBezTo>
                <a:cubicBezTo>
                  <a:pt x="3683" y="15891"/>
                  <a:pt x="3735" y="15980"/>
                  <a:pt x="3735" y="16015"/>
                </a:cubicBezTo>
                <a:cubicBezTo>
                  <a:pt x="3735" y="16049"/>
                  <a:pt x="3770" y="16103"/>
                  <a:pt x="3812" y="16131"/>
                </a:cubicBezTo>
                <a:cubicBezTo>
                  <a:pt x="3855" y="16159"/>
                  <a:pt x="4001" y="16349"/>
                  <a:pt x="4138" y="16557"/>
                </a:cubicBezTo>
                <a:cubicBezTo>
                  <a:pt x="4275" y="16765"/>
                  <a:pt x="4469" y="17043"/>
                  <a:pt x="4568" y="17172"/>
                </a:cubicBezTo>
                <a:cubicBezTo>
                  <a:pt x="4667" y="17302"/>
                  <a:pt x="4777" y="17475"/>
                  <a:pt x="4811" y="17554"/>
                </a:cubicBezTo>
                <a:cubicBezTo>
                  <a:pt x="4845" y="17633"/>
                  <a:pt x="4887" y="17678"/>
                  <a:pt x="4902" y="17659"/>
                </a:cubicBezTo>
                <a:cubicBezTo>
                  <a:pt x="4917" y="17639"/>
                  <a:pt x="5021" y="17747"/>
                  <a:pt x="5134" y="17902"/>
                </a:cubicBezTo>
                <a:cubicBezTo>
                  <a:pt x="5247" y="18059"/>
                  <a:pt x="5425" y="18275"/>
                  <a:pt x="5532" y="18384"/>
                </a:cubicBezTo>
                <a:cubicBezTo>
                  <a:pt x="5638" y="18493"/>
                  <a:pt x="5797" y="18660"/>
                  <a:pt x="5884" y="18755"/>
                </a:cubicBezTo>
                <a:cubicBezTo>
                  <a:pt x="6125" y="19017"/>
                  <a:pt x="6661" y="19526"/>
                  <a:pt x="6816" y="19641"/>
                </a:cubicBezTo>
                <a:cubicBezTo>
                  <a:pt x="6892" y="19698"/>
                  <a:pt x="6971" y="19774"/>
                  <a:pt x="6992" y="19807"/>
                </a:cubicBezTo>
                <a:cubicBezTo>
                  <a:pt x="7040" y="19884"/>
                  <a:pt x="7759" y="20410"/>
                  <a:pt x="8087" y="20609"/>
                </a:cubicBezTo>
                <a:cubicBezTo>
                  <a:pt x="8433" y="20819"/>
                  <a:pt x="8906" y="21042"/>
                  <a:pt x="9131" y="21102"/>
                </a:cubicBezTo>
                <a:cubicBezTo>
                  <a:pt x="9235" y="21129"/>
                  <a:pt x="9338" y="21176"/>
                  <a:pt x="9358" y="21207"/>
                </a:cubicBezTo>
                <a:cubicBezTo>
                  <a:pt x="9377" y="21238"/>
                  <a:pt x="9630" y="21322"/>
                  <a:pt x="9921" y="21390"/>
                </a:cubicBezTo>
                <a:cubicBezTo>
                  <a:pt x="10212" y="21458"/>
                  <a:pt x="10455" y="21525"/>
                  <a:pt x="10465" y="21545"/>
                </a:cubicBezTo>
                <a:cubicBezTo>
                  <a:pt x="10491" y="21599"/>
                  <a:pt x="12951" y="21474"/>
                  <a:pt x="12951" y="21418"/>
                </a:cubicBezTo>
                <a:cubicBezTo>
                  <a:pt x="12951" y="21399"/>
                  <a:pt x="13467" y="21211"/>
                  <a:pt x="13851" y="21091"/>
                </a:cubicBezTo>
                <a:cubicBezTo>
                  <a:pt x="14054" y="21027"/>
                  <a:pt x="14236" y="20946"/>
                  <a:pt x="14254" y="20908"/>
                </a:cubicBezTo>
                <a:cubicBezTo>
                  <a:pt x="14272" y="20870"/>
                  <a:pt x="14327" y="20842"/>
                  <a:pt x="14377" y="20842"/>
                </a:cubicBezTo>
                <a:cubicBezTo>
                  <a:pt x="14426" y="20842"/>
                  <a:pt x="14607" y="20759"/>
                  <a:pt x="14782" y="20659"/>
                </a:cubicBezTo>
                <a:cubicBezTo>
                  <a:pt x="14956" y="20559"/>
                  <a:pt x="15131" y="20478"/>
                  <a:pt x="15167" y="20477"/>
                </a:cubicBezTo>
                <a:cubicBezTo>
                  <a:pt x="15203" y="20477"/>
                  <a:pt x="15282" y="20426"/>
                  <a:pt x="15343" y="20371"/>
                </a:cubicBezTo>
                <a:cubicBezTo>
                  <a:pt x="15404" y="20316"/>
                  <a:pt x="15660" y="20137"/>
                  <a:pt x="15912" y="19967"/>
                </a:cubicBezTo>
                <a:cubicBezTo>
                  <a:pt x="16448" y="19605"/>
                  <a:pt x="16709" y="19404"/>
                  <a:pt x="17151" y="19010"/>
                </a:cubicBezTo>
                <a:cubicBezTo>
                  <a:pt x="17328" y="18852"/>
                  <a:pt x="17483" y="18722"/>
                  <a:pt x="17495" y="18722"/>
                </a:cubicBezTo>
                <a:cubicBezTo>
                  <a:pt x="17522" y="18722"/>
                  <a:pt x="18672" y="17577"/>
                  <a:pt x="18747" y="17476"/>
                </a:cubicBezTo>
                <a:cubicBezTo>
                  <a:pt x="18776" y="17437"/>
                  <a:pt x="18836" y="17370"/>
                  <a:pt x="18878" y="17332"/>
                </a:cubicBezTo>
                <a:cubicBezTo>
                  <a:pt x="18921" y="17294"/>
                  <a:pt x="19057" y="17140"/>
                  <a:pt x="19180" y="16984"/>
                </a:cubicBezTo>
                <a:cubicBezTo>
                  <a:pt x="19303" y="16829"/>
                  <a:pt x="19431" y="16679"/>
                  <a:pt x="19465" y="16651"/>
                </a:cubicBezTo>
                <a:cubicBezTo>
                  <a:pt x="19525" y="16604"/>
                  <a:pt x="19820" y="16227"/>
                  <a:pt x="20026" y="15932"/>
                </a:cubicBezTo>
                <a:cubicBezTo>
                  <a:pt x="20079" y="15858"/>
                  <a:pt x="20133" y="15799"/>
                  <a:pt x="20151" y="15799"/>
                </a:cubicBezTo>
                <a:cubicBezTo>
                  <a:pt x="20169" y="15799"/>
                  <a:pt x="20196" y="15748"/>
                  <a:pt x="20207" y="15688"/>
                </a:cubicBezTo>
                <a:cubicBezTo>
                  <a:pt x="20218" y="15628"/>
                  <a:pt x="20244" y="15578"/>
                  <a:pt x="20266" y="15577"/>
                </a:cubicBezTo>
                <a:cubicBezTo>
                  <a:pt x="20288" y="15577"/>
                  <a:pt x="20353" y="15497"/>
                  <a:pt x="20408" y="15400"/>
                </a:cubicBezTo>
                <a:cubicBezTo>
                  <a:pt x="20463" y="15303"/>
                  <a:pt x="20529" y="15208"/>
                  <a:pt x="20554" y="15190"/>
                </a:cubicBezTo>
                <a:cubicBezTo>
                  <a:pt x="20590" y="15162"/>
                  <a:pt x="20590" y="15129"/>
                  <a:pt x="20554" y="15002"/>
                </a:cubicBezTo>
                <a:cubicBezTo>
                  <a:pt x="20514" y="14861"/>
                  <a:pt x="20518" y="14838"/>
                  <a:pt x="20605" y="14758"/>
                </a:cubicBezTo>
                <a:cubicBezTo>
                  <a:pt x="20659" y="14709"/>
                  <a:pt x="20716" y="14628"/>
                  <a:pt x="20731" y="14581"/>
                </a:cubicBezTo>
                <a:cubicBezTo>
                  <a:pt x="20745" y="14533"/>
                  <a:pt x="20877" y="14361"/>
                  <a:pt x="21024" y="14194"/>
                </a:cubicBezTo>
                <a:cubicBezTo>
                  <a:pt x="21170" y="14028"/>
                  <a:pt x="21360" y="13786"/>
                  <a:pt x="21446" y="13657"/>
                </a:cubicBezTo>
                <a:cubicBezTo>
                  <a:pt x="21588" y="13446"/>
                  <a:pt x="21600" y="13398"/>
                  <a:pt x="21585" y="13175"/>
                </a:cubicBezTo>
                <a:cubicBezTo>
                  <a:pt x="21576" y="13038"/>
                  <a:pt x="21537" y="12884"/>
                  <a:pt x="21497" y="12826"/>
                </a:cubicBezTo>
                <a:cubicBezTo>
                  <a:pt x="21458" y="12768"/>
                  <a:pt x="21405" y="12632"/>
                  <a:pt x="21377" y="12522"/>
                </a:cubicBezTo>
                <a:cubicBezTo>
                  <a:pt x="21350" y="12411"/>
                  <a:pt x="21263" y="12182"/>
                  <a:pt x="21187" y="12018"/>
                </a:cubicBezTo>
                <a:cubicBezTo>
                  <a:pt x="21110" y="11854"/>
                  <a:pt x="21032" y="11674"/>
                  <a:pt x="21016" y="11614"/>
                </a:cubicBezTo>
                <a:cubicBezTo>
                  <a:pt x="20968" y="11443"/>
                  <a:pt x="20424" y="10210"/>
                  <a:pt x="20034" y="9394"/>
                </a:cubicBezTo>
                <a:cubicBezTo>
                  <a:pt x="19718" y="8732"/>
                  <a:pt x="18871" y="7144"/>
                  <a:pt x="18515" y="6543"/>
                </a:cubicBezTo>
                <a:cubicBezTo>
                  <a:pt x="18440" y="6416"/>
                  <a:pt x="18293" y="6170"/>
                  <a:pt x="18189" y="5995"/>
                </a:cubicBezTo>
                <a:cubicBezTo>
                  <a:pt x="18086" y="5820"/>
                  <a:pt x="17954" y="5620"/>
                  <a:pt x="17895" y="5552"/>
                </a:cubicBezTo>
                <a:cubicBezTo>
                  <a:pt x="17836" y="5484"/>
                  <a:pt x="17744" y="5345"/>
                  <a:pt x="17692" y="5242"/>
                </a:cubicBezTo>
                <a:cubicBezTo>
                  <a:pt x="17640" y="5139"/>
                  <a:pt x="17586" y="5054"/>
                  <a:pt x="17572" y="5054"/>
                </a:cubicBezTo>
                <a:cubicBezTo>
                  <a:pt x="17557" y="5054"/>
                  <a:pt x="17481" y="4955"/>
                  <a:pt x="17399" y="4833"/>
                </a:cubicBezTo>
                <a:cubicBezTo>
                  <a:pt x="17105" y="4391"/>
                  <a:pt x="16660" y="3814"/>
                  <a:pt x="16614" y="3814"/>
                </a:cubicBezTo>
                <a:cubicBezTo>
                  <a:pt x="16589" y="3814"/>
                  <a:pt x="16555" y="3771"/>
                  <a:pt x="16539" y="3720"/>
                </a:cubicBezTo>
                <a:cubicBezTo>
                  <a:pt x="16524" y="3669"/>
                  <a:pt x="16360" y="3468"/>
                  <a:pt x="16176" y="3272"/>
                </a:cubicBezTo>
                <a:cubicBezTo>
                  <a:pt x="15992" y="3077"/>
                  <a:pt x="15818" y="2873"/>
                  <a:pt x="15789" y="2823"/>
                </a:cubicBezTo>
                <a:cubicBezTo>
                  <a:pt x="15760" y="2773"/>
                  <a:pt x="15695" y="2709"/>
                  <a:pt x="15647" y="2679"/>
                </a:cubicBezTo>
                <a:cubicBezTo>
                  <a:pt x="15598" y="2649"/>
                  <a:pt x="15528" y="2579"/>
                  <a:pt x="15490" y="2524"/>
                </a:cubicBezTo>
                <a:cubicBezTo>
                  <a:pt x="15452" y="2469"/>
                  <a:pt x="15381" y="2425"/>
                  <a:pt x="15335" y="2425"/>
                </a:cubicBezTo>
                <a:cubicBezTo>
                  <a:pt x="15281" y="2425"/>
                  <a:pt x="15246" y="2375"/>
                  <a:pt x="15234" y="2281"/>
                </a:cubicBezTo>
                <a:cubicBezTo>
                  <a:pt x="15222" y="2185"/>
                  <a:pt x="15185" y="2131"/>
                  <a:pt x="15130" y="2131"/>
                </a:cubicBezTo>
                <a:cubicBezTo>
                  <a:pt x="15083" y="2131"/>
                  <a:pt x="14935" y="2019"/>
                  <a:pt x="14801" y="1882"/>
                </a:cubicBezTo>
                <a:cubicBezTo>
                  <a:pt x="14357" y="1426"/>
                  <a:pt x="14038" y="1382"/>
                  <a:pt x="13570" y="1705"/>
                </a:cubicBezTo>
                <a:cubicBezTo>
                  <a:pt x="13236" y="1935"/>
                  <a:pt x="13232" y="1940"/>
                  <a:pt x="13020" y="2253"/>
                </a:cubicBezTo>
                <a:cubicBezTo>
                  <a:pt x="12962" y="2338"/>
                  <a:pt x="12883" y="2426"/>
                  <a:pt x="12842" y="2452"/>
                </a:cubicBezTo>
                <a:cubicBezTo>
                  <a:pt x="12801" y="2479"/>
                  <a:pt x="12738" y="2567"/>
                  <a:pt x="12703" y="2646"/>
                </a:cubicBezTo>
                <a:cubicBezTo>
                  <a:pt x="12668" y="2725"/>
                  <a:pt x="12613" y="2790"/>
                  <a:pt x="12580" y="2790"/>
                </a:cubicBezTo>
                <a:cubicBezTo>
                  <a:pt x="12547" y="2790"/>
                  <a:pt x="12500" y="2840"/>
                  <a:pt x="12476" y="2901"/>
                </a:cubicBezTo>
                <a:cubicBezTo>
                  <a:pt x="12452" y="2961"/>
                  <a:pt x="12412" y="3011"/>
                  <a:pt x="12388" y="3011"/>
                </a:cubicBezTo>
                <a:cubicBezTo>
                  <a:pt x="12363" y="3011"/>
                  <a:pt x="12333" y="3056"/>
                  <a:pt x="12324" y="3106"/>
                </a:cubicBezTo>
                <a:cubicBezTo>
                  <a:pt x="12314" y="3157"/>
                  <a:pt x="12212" y="3239"/>
                  <a:pt x="12094" y="3294"/>
                </a:cubicBezTo>
                <a:cubicBezTo>
                  <a:pt x="11884" y="3390"/>
                  <a:pt x="11875" y="3390"/>
                  <a:pt x="11694" y="3194"/>
                </a:cubicBezTo>
                <a:cubicBezTo>
                  <a:pt x="11503" y="2988"/>
                  <a:pt x="11336" y="2665"/>
                  <a:pt x="10906" y="1661"/>
                </a:cubicBezTo>
                <a:cubicBezTo>
                  <a:pt x="10602" y="950"/>
                  <a:pt x="10605" y="954"/>
                  <a:pt x="10423" y="648"/>
                </a:cubicBezTo>
                <a:cubicBezTo>
                  <a:pt x="10246" y="349"/>
                  <a:pt x="9994" y="104"/>
                  <a:pt x="9782" y="22"/>
                </a:cubicBezTo>
                <a:cubicBezTo>
                  <a:pt x="9739" y="5"/>
                  <a:pt x="9670" y="-1"/>
                  <a:pt x="9584" y="0"/>
                </a:cubicBezTo>
                <a:close/>
                <a:moveTo>
                  <a:pt x="1962" y="10241"/>
                </a:moveTo>
                <a:cubicBezTo>
                  <a:pt x="2057" y="10250"/>
                  <a:pt x="2202" y="10312"/>
                  <a:pt x="2397" y="10413"/>
                </a:cubicBezTo>
                <a:cubicBezTo>
                  <a:pt x="2821" y="10633"/>
                  <a:pt x="2977" y="10814"/>
                  <a:pt x="3335" y="11498"/>
                </a:cubicBezTo>
                <a:cubicBezTo>
                  <a:pt x="4606" y="13933"/>
                  <a:pt x="6255" y="16203"/>
                  <a:pt x="7697" y="17509"/>
                </a:cubicBezTo>
                <a:cubicBezTo>
                  <a:pt x="9130" y="18807"/>
                  <a:pt x="10307" y="19373"/>
                  <a:pt x="11878" y="19513"/>
                </a:cubicBezTo>
                <a:cubicBezTo>
                  <a:pt x="13028" y="19616"/>
                  <a:pt x="13345" y="19832"/>
                  <a:pt x="12631" y="20028"/>
                </a:cubicBezTo>
                <a:cubicBezTo>
                  <a:pt x="11997" y="20202"/>
                  <a:pt x="10484" y="20140"/>
                  <a:pt x="9769" y="19912"/>
                </a:cubicBezTo>
                <a:cubicBezTo>
                  <a:pt x="7301" y="19123"/>
                  <a:pt x="4946" y="16519"/>
                  <a:pt x="2480" y="11852"/>
                </a:cubicBezTo>
                <a:cubicBezTo>
                  <a:pt x="1844" y="10647"/>
                  <a:pt x="1677" y="10212"/>
                  <a:pt x="1962" y="1024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6357688" y="-12700"/>
            <a:ext cx="6644038" cy="9779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127" name="image8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822206" y="3251199"/>
            <a:ext cx="5715002" cy="3606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9.png"/>
          <p:cNvPicPr>
            <a:picLocks noChangeAspect="1"/>
          </p:cNvPicPr>
          <p:nvPr/>
        </p:nvPicPr>
        <p:blipFill>
          <a:blip r:embed="rId10">
            <a:extLst/>
          </a:blip>
          <a:srcRect l="7100" t="10107" r="10056" b="13458"/>
          <a:stretch>
            <a:fillRect/>
          </a:stretch>
        </p:blipFill>
        <p:spPr>
          <a:xfrm>
            <a:off x="4498252" y="5489500"/>
            <a:ext cx="1296990" cy="998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86" fill="norm" stroke="1" extrusionOk="0">
                <a:moveTo>
                  <a:pt x="10859" y="5"/>
                </a:moveTo>
                <a:cubicBezTo>
                  <a:pt x="10703" y="62"/>
                  <a:pt x="10573" y="655"/>
                  <a:pt x="10562" y="1507"/>
                </a:cubicBezTo>
                <a:lnTo>
                  <a:pt x="10548" y="2657"/>
                </a:lnTo>
                <a:lnTo>
                  <a:pt x="9167" y="2657"/>
                </a:lnTo>
                <a:lnTo>
                  <a:pt x="7792" y="2657"/>
                </a:lnTo>
                <a:lnTo>
                  <a:pt x="7839" y="2022"/>
                </a:lnTo>
                <a:cubicBezTo>
                  <a:pt x="7864" y="1674"/>
                  <a:pt x="7809" y="1329"/>
                  <a:pt x="7720" y="1258"/>
                </a:cubicBezTo>
                <a:cubicBezTo>
                  <a:pt x="7630" y="1186"/>
                  <a:pt x="7561" y="920"/>
                  <a:pt x="7561" y="666"/>
                </a:cubicBezTo>
                <a:cubicBezTo>
                  <a:pt x="7561" y="234"/>
                  <a:pt x="7520" y="217"/>
                  <a:pt x="6933" y="357"/>
                </a:cubicBezTo>
                <a:cubicBezTo>
                  <a:pt x="6587" y="439"/>
                  <a:pt x="5546" y="476"/>
                  <a:pt x="4620" y="443"/>
                </a:cubicBezTo>
                <a:cubicBezTo>
                  <a:pt x="3450" y="400"/>
                  <a:pt x="2901" y="459"/>
                  <a:pt x="2822" y="623"/>
                </a:cubicBezTo>
                <a:cubicBezTo>
                  <a:pt x="2759" y="752"/>
                  <a:pt x="2705" y="1261"/>
                  <a:pt x="2703" y="1756"/>
                </a:cubicBezTo>
                <a:lnTo>
                  <a:pt x="2697" y="2657"/>
                </a:lnTo>
                <a:lnTo>
                  <a:pt x="1467" y="2717"/>
                </a:lnTo>
                <a:cubicBezTo>
                  <a:pt x="723" y="2753"/>
                  <a:pt x="197" y="2871"/>
                  <a:pt x="126" y="3017"/>
                </a:cubicBezTo>
                <a:cubicBezTo>
                  <a:pt x="61" y="3149"/>
                  <a:pt x="1" y="7075"/>
                  <a:pt x="0" y="11744"/>
                </a:cubicBezTo>
                <a:lnTo>
                  <a:pt x="0" y="20239"/>
                </a:lnTo>
                <a:lnTo>
                  <a:pt x="549" y="20119"/>
                </a:lnTo>
                <a:cubicBezTo>
                  <a:pt x="1314" y="19957"/>
                  <a:pt x="1851" y="20259"/>
                  <a:pt x="1851" y="20848"/>
                </a:cubicBezTo>
                <a:cubicBezTo>
                  <a:pt x="1851" y="21108"/>
                  <a:pt x="1900" y="21375"/>
                  <a:pt x="1956" y="21449"/>
                </a:cubicBezTo>
                <a:cubicBezTo>
                  <a:pt x="2013" y="21522"/>
                  <a:pt x="6406" y="21586"/>
                  <a:pt x="11725" y="21586"/>
                </a:cubicBezTo>
                <a:lnTo>
                  <a:pt x="21401" y="21586"/>
                </a:lnTo>
                <a:lnTo>
                  <a:pt x="21500" y="19930"/>
                </a:lnTo>
                <a:cubicBezTo>
                  <a:pt x="21555" y="19021"/>
                  <a:pt x="21599" y="15338"/>
                  <a:pt x="21599" y="11744"/>
                </a:cubicBezTo>
                <a:cubicBezTo>
                  <a:pt x="21600" y="5937"/>
                  <a:pt x="21572" y="5180"/>
                  <a:pt x="21348" y="4939"/>
                </a:cubicBezTo>
                <a:cubicBezTo>
                  <a:pt x="21209" y="4789"/>
                  <a:pt x="20983" y="4666"/>
                  <a:pt x="20846" y="4664"/>
                </a:cubicBezTo>
                <a:cubicBezTo>
                  <a:pt x="20649" y="4662"/>
                  <a:pt x="20602" y="4466"/>
                  <a:pt x="20621" y="3721"/>
                </a:cubicBezTo>
                <a:lnTo>
                  <a:pt x="20647" y="2777"/>
                </a:lnTo>
                <a:lnTo>
                  <a:pt x="19848" y="2717"/>
                </a:lnTo>
                <a:lnTo>
                  <a:pt x="19054" y="2657"/>
                </a:lnTo>
                <a:lnTo>
                  <a:pt x="19054" y="1507"/>
                </a:lnTo>
                <a:lnTo>
                  <a:pt x="19061" y="357"/>
                </a:lnTo>
                <a:lnTo>
                  <a:pt x="15096" y="357"/>
                </a:lnTo>
                <a:cubicBezTo>
                  <a:pt x="12405" y="357"/>
                  <a:pt x="11095" y="281"/>
                  <a:pt x="11024" y="134"/>
                </a:cubicBezTo>
                <a:cubicBezTo>
                  <a:pt x="10971" y="21"/>
                  <a:pt x="10911" y="-14"/>
                  <a:pt x="10859" y="5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F54E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1" name="Shape 131"/>
          <p:cNvSpPr/>
          <p:nvPr/>
        </p:nvSpPr>
        <p:spPr>
          <a:xfrm>
            <a:off x="5060848" y="476249"/>
            <a:ext cx="28831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BEAUTYCON</a:t>
            </a:r>
          </a:p>
        </p:txBody>
      </p:sp>
      <p:pic>
        <p:nvPicPr>
          <p:cNvPr id="132" name="image7.png"/>
          <p:cNvPicPr>
            <a:picLocks noChangeAspect="1"/>
          </p:cNvPicPr>
          <p:nvPr/>
        </p:nvPicPr>
        <p:blipFill>
          <a:blip r:embed="rId3">
            <a:extLst/>
          </a:blip>
          <a:srcRect l="3506" t="7530" r="3085" b="9592"/>
          <a:stretch>
            <a:fillRect/>
          </a:stretch>
        </p:blipFill>
        <p:spPr>
          <a:xfrm rot="21103986">
            <a:off x="11509776" y="9018209"/>
            <a:ext cx="1253593" cy="603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58" fill="norm" stroke="1" extrusionOk="0">
                <a:moveTo>
                  <a:pt x="9583" y="0"/>
                </a:moveTo>
                <a:cubicBezTo>
                  <a:pt x="9323" y="3"/>
                  <a:pt x="8906" y="82"/>
                  <a:pt x="8564" y="198"/>
                </a:cubicBezTo>
                <a:cubicBezTo>
                  <a:pt x="8400" y="255"/>
                  <a:pt x="8128" y="336"/>
                  <a:pt x="7963" y="383"/>
                </a:cubicBezTo>
                <a:cubicBezTo>
                  <a:pt x="7798" y="429"/>
                  <a:pt x="7633" y="491"/>
                  <a:pt x="7594" y="524"/>
                </a:cubicBezTo>
                <a:cubicBezTo>
                  <a:pt x="7555" y="558"/>
                  <a:pt x="7434" y="611"/>
                  <a:pt x="7327" y="638"/>
                </a:cubicBezTo>
                <a:cubicBezTo>
                  <a:pt x="7221" y="665"/>
                  <a:pt x="7081" y="728"/>
                  <a:pt x="7013" y="780"/>
                </a:cubicBezTo>
                <a:cubicBezTo>
                  <a:pt x="6945" y="831"/>
                  <a:pt x="6794" y="916"/>
                  <a:pt x="6678" y="964"/>
                </a:cubicBezTo>
                <a:cubicBezTo>
                  <a:pt x="6562" y="1012"/>
                  <a:pt x="6413" y="1091"/>
                  <a:pt x="6350" y="1148"/>
                </a:cubicBezTo>
                <a:cubicBezTo>
                  <a:pt x="6286" y="1205"/>
                  <a:pt x="6216" y="1262"/>
                  <a:pt x="6193" y="1262"/>
                </a:cubicBezTo>
                <a:cubicBezTo>
                  <a:pt x="6116" y="1262"/>
                  <a:pt x="5340" y="1767"/>
                  <a:pt x="5195" y="1914"/>
                </a:cubicBezTo>
                <a:cubicBezTo>
                  <a:pt x="5117" y="1993"/>
                  <a:pt x="5042" y="2055"/>
                  <a:pt x="5024" y="2055"/>
                </a:cubicBezTo>
                <a:cubicBezTo>
                  <a:pt x="4997" y="2055"/>
                  <a:pt x="4686" y="2304"/>
                  <a:pt x="4210" y="2707"/>
                </a:cubicBezTo>
                <a:cubicBezTo>
                  <a:pt x="4172" y="2740"/>
                  <a:pt x="4020" y="2879"/>
                  <a:pt x="3875" y="3019"/>
                </a:cubicBezTo>
                <a:cubicBezTo>
                  <a:pt x="3405" y="3471"/>
                  <a:pt x="3295" y="3575"/>
                  <a:pt x="3206" y="3629"/>
                </a:cubicBezTo>
                <a:cubicBezTo>
                  <a:pt x="3157" y="3657"/>
                  <a:pt x="3087" y="3741"/>
                  <a:pt x="3048" y="3813"/>
                </a:cubicBezTo>
                <a:cubicBezTo>
                  <a:pt x="3010" y="3885"/>
                  <a:pt x="2836" y="4099"/>
                  <a:pt x="2666" y="4281"/>
                </a:cubicBezTo>
                <a:cubicBezTo>
                  <a:pt x="2495" y="4462"/>
                  <a:pt x="2340" y="4640"/>
                  <a:pt x="2317" y="4678"/>
                </a:cubicBezTo>
                <a:cubicBezTo>
                  <a:pt x="2281" y="4737"/>
                  <a:pt x="2150" y="4879"/>
                  <a:pt x="1777" y="5301"/>
                </a:cubicBezTo>
                <a:cubicBezTo>
                  <a:pt x="1738" y="5345"/>
                  <a:pt x="1700" y="5411"/>
                  <a:pt x="1688" y="5443"/>
                </a:cubicBezTo>
                <a:cubicBezTo>
                  <a:pt x="1677" y="5475"/>
                  <a:pt x="1618" y="5559"/>
                  <a:pt x="1558" y="5627"/>
                </a:cubicBezTo>
                <a:cubicBezTo>
                  <a:pt x="1320" y="5901"/>
                  <a:pt x="1059" y="6303"/>
                  <a:pt x="1059" y="6393"/>
                </a:cubicBezTo>
                <a:cubicBezTo>
                  <a:pt x="1059" y="6446"/>
                  <a:pt x="1073" y="6520"/>
                  <a:pt x="1094" y="6563"/>
                </a:cubicBezTo>
                <a:cubicBezTo>
                  <a:pt x="1128" y="6634"/>
                  <a:pt x="864" y="7039"/>
                  <a:pt x="567" y="7371"/>
                </a:cubicBezTo>
                <a:cubicBezTo>
                  <a:pt x="522" y="7422"/>
                  <a:pt x="426" y="7553"/>
                  <a:pt x="355" y="7668"/>
                </a:cubicBezTo>
                <a:cubicBezTo>
                  <a:pt x="285" y="7784"/>
                  <a:pt x="179" y="7942"/>
                  <a:pt x="116" y="8009"/>
                </a:cubicBezTo>
                <a:cubicBezTo>
                  <a:pt x="52" y="8077"/>
                  <a:pt x="0" y="8192"/>
                  <a:pt x="0" y="8264"/>
                </a:cubicBezTo>
                <a:cubicBezTo>
                  <a:pt x="0" y="8335"/>
                  <a:pt x="79" y="8577"/>
                  <a:pt x="178" y="8816"/>
                </a:cubicBezTo>
                <a:cubicBezTo>
                  <a:pt x="276" y="9056"/>
                  <a:pt x="382" y="9344"/>
                  <a:pt x="410" y="9454"/>
                </a:cubicBezTo>
                <a:cubicBezTo>
                  <a:pt x="438" y="9565"/>
                  <a:pt x="471" y="9652"/>
                  <a:pt x="485" y="9653"/>
                </a:cubicBezTo>
                <a:cubicBezTo>
                  <a:pt x="499" y="9653"/>
                  <a:pt x="587" y="9869"/>
                  <a:pt x="684" y="10120"/>
                </a:cubicBezTo>
                <a:cubicBezTo>
                  <a:pt x="944" y="10801"/>
                  <a:pt x="1794" y="12589"/>
                  <a:pt x="2269" y="13466"/>
                </a:cubicBezTo>
                <a:cubicBezTo>
                  <a:pt x="2365" y="13643"/>
                  <a:pt x="2501" y="13902"/>
                  <a:pt x="2570" y="14047"/>
                </a:cubicBezTo>
                <a:cubicBezTo>
                  <a:pt x="2697" y="14315"/>
                  <a:pt x="3165" y="15118"/>
                  <a:pt x="3274" y="15252"/>
                </a:cubicBezTo>
                <a:cubicBezTo>
                  <a:pt x="3307" y="15292"/>
                  <a:pt x="3370" y="15400"/>
                  <a:pt x="3418" y="15493"/>
                </a:cubicBezTo>
                <a:cubicBezTo>
                  <a:pt x="3465" y="15586"/>
                  <a:pt x="3560" y="15723"/>
                  <a:pt x="3623" y="15804"/>
                </a:cubicBezTo>
                <a:cubicBezTo>
                  <a:pt x="3686" y="15885"/>
                  <a:pt x="3732" y="15982"/>
                  <a:pt x="3732" y="16017"/>
                </a:cubicBezTo>
                <a:cubicBezTo>
                  <a:pt x="3732" y="16051"/>
                  <a:pt x="3772" y="16102"/>
                  <a:pt x="3814" y="16130"/>
                </a:cubicBezTo>
                <a:cubicBezTo>
                  <a:pt x="3856" y="16158"/>
                  <a:pt x="3998" y="16349"/>
                  <a:pt x="4135" y="16556"/>
                </a:cubicBezTo>
                <a:cubicBezTo>
                  <a:pt x="4272" y="16764"/>
                  <a:pt x="4467" y="17035"/>
                  <a:pt x="4566" y="17165"/>
                </a:cubicBezTo>
                <a:cubicBezTo>
                  <a:pt x="4665" y="17294"/>
                  <a:pt x="4777" y="17470"/>
                  <a:pt x="4812" y="17548"/>
                </a:cubicBezTo>
                <a:cubicBezTo>
                  <a:pt x="4846" y="17627"/>
                  <a:pt x="4886" y="17680"/>
                  <a:pt x="4901" y="17661"/>
                </a:cubicBezTo>
                <a:cubicBezTo>
                  <a:pt x="4916" y="17641"/>
                  <a:pt x="5020" y="17746"/>
                  <a:pt x="5133" y="17902"/>
                </a:cubicBezTo>
                <a:cubicBezTo>
                  <a:pt x="5246" y="18057"/>
                  <a:pt x="5423" y="18275"/>
                  <a:pt x="5530" y="18384"/>
                </a:cubicBezTo>
                <a:cubicBezTo>
                  <a:pt x="5636" y="18493"/>
                  <a:pt x="5798" y="18659"/>
                  <a:pt x="5885" y="18753"/>
                </a:cubicBezTo>
                <a:cubicBezTo>
                  <a:pt x="6126" y="19015"/>
                  <a:pt x="6660" y="19531"/>
                  <a:pt x="6815" y="19646"/>
                </a:cubicBezTo>
                <a:cubicBezTo>
                  <a:pt x="6890" y="19703"/>
                  <a:pt x="6971" y="19769"/>
                  <a:pt x="6992" y="19802"/>
                </a:cubicBezTo>
                <a:cubicBezTo>
                  <a:pt x="7041" y="19879"/>
                  <a:pt x="7758" y="20410"/>
                  <a:pt x="8086" y="20609"/>
                </a:cubicBezTo>
                <a:cubicBezTo>
                  <a:pt x="8432" y="20819"/>
                  <a:pt x="8907" y="21047"/>
                  <a:pt x="9132" y="21106"/>
                </a:cubicBezTo>
                <a:cubicBezTo>
                  <a:pt x="9236" y="21134"/>
                  <a:pt x="9338" y="21175"/>
                  <a:pt x="9357" y="21205"/>
                </a:cubicBezTo>
                <a:cubicBezTo>
                  <a:pt x="9377" y="21236"/>
                  <a:pt x="9627" y="21321"/>
                  <a:pt x="9918" y="21389"/>
                </a:cubicBezTo>
                <a:cubicBezTo>
                  <a:pt x="10208" y="21457"/>
                  <a:pt x="10454" y="21525"/>
                  <a:pt x="10464" y="21545"/>
                </a:cubicBezTo>
                <a:cubicBezTo>
                  <a:pt x="10490" y="21599"/>
                  <a:pt x="12946" y="21473"/>
                  <a:pt x="12946" y="21417"/>
                </a:cubicBezTo>
                <a:cubicBezTo>
                  <a:pt x="12946" y="21397"/>
                  <a:pt x="13464" y="21211"/>
                  <a:pt x="13848" y="21091"/>
                </a:cubicBezTo>
                <a:cubicBezTo>
                  <a:pt x="14051" y="21027"/>
                  <a:pt x="14233" y="20944"/>
                  <a:pt x="14251" y="20907"/>
                </a:cubicBezTo>
                <a:cubicBezTo>
                  <a:pt x="14270" y="20869"/>
                  <a:pt x="14325" y="20836"/>
                  <a:pt x="14374" y="20836"/>
                </a:cubicBezTo>
                <a:cubicBezTo>
                  <a:pt x="14424" y="20836"/>
                  <a:pt x="14610" y="20752"/>
                  <a:pt x="14784" y="20652"/>
                </a:cubicBezTo>
                <a:cubicBezTo>
                  <a:pt x="14959" y="20552"/>
                  <a:pt x="15124" y="20469"/>
                  <a:pt x="15160" y="20468"/>
                </a:cubicBezTo>
                <a:cubicBezTo>
                  <a:pt x="15196" y="20468"/>
                  <a:pt x="15277" y="20424"/>
                  <a:pt x="15338" y="20369"/>
                </a:cubicBezTo>
                <a:cubicBezTo>
                  <a:pt x="15399" y="20314"/>
                  <a:pt x="15653" y="20127"/>
                  <a:pt x="15905" y="19957"/>
                </a:cubicBezTo>
                <a:cubicBezTo>
                  <a:pt x="16441" y="19595"/>
                  <a:pt x="16707" y="19402"/>
                  <a:pt x="17149" y="19008"/>
                </a:cubicBezTo>
                <a:cubicBezTo>
                  <a:pt x="17327" y="18850"/>
                  <a:pt x="17479" y="18724"/>
                  <a:pt x="17491" y="18724"/>
                </a:cubicBezTo>
                <a:cubicBezTo>
                  <a:pt x="17517" y="18724"/>
                  <a:pt x="18667" y="17577"/>
                  <a:pt x="18742" y="17477"/>
                </a:cubicBezTo>
                <a:cubicBezTo>
                  <a:pt x="18771" y="17438"/>
                  <a:pt x="18828" y="17373"/>
                  <a:pt x="18871" y="17335"/>
                </a:cubicBezTo>
                <a:cubicBezTo>
                  <a:pt x="18913" y="17297"/>
                  <a:pt x="19056" y="17136"/>
                  <a:pt x="19179" y="16981"/>
                </a:cubicBezTo>
                <a:cubicBezTo>
                  <a:pt x="19303" y="16825"/>
                  <a:pt x="19424" y="16682"/>
                  <a:pt x="19459" y="16655"/>
                </a:cubicBezTo>
                <a:cubicBezTo>
                  <a:pt x="19518" y="16607"/>
                  <a:pt x="19813" y="16227"/>
                  <a:pt x="20020" y="15932"/>
                </a:cubicBezTo>
                <a:cubicBezTo>
                  <a:pt x="20073" y="15857"/>
                  <a:pt x="20132" y="15790"/>
                  <a:pt x="20150" y="15790"/>
                </a:cubicBezTo>
                <a:cubicBezTo>
                  <a:pt x="20168" y="15790"/>
                  <a:pt x="20192" y="15751"/>
                  <a:pt x="20204" y="15691"/>
                </a:cubicBezTo>
                <a:cubicBezTo>
                  <a:pt x="20215" y="15630"/>
                  <a:pt x="20237" y="15578"/>
                  <a:pt x="20259" y="15578"/>
                </a:cubicBezTo>
                <a:cubicBezTo>
                  <a:pt x="20281" y="15578"/>
                  <a:pt x="20347" y="15505"/>
                  <a:pt x="20403" y="15408"/>
                </a:cubicBezTo>
                <a:cubicBezTo>
                  <a:pt x="20458" y="15312"/>
                  <a:pt x="20521" y="15213"/>
                  <a:pt x="20546" y="15195"/>
                </a:cubicBezTo>
                <a:cubicBezTo>
                  <a:pt x="20583" y="15167"/>
                  <a:pt x="20583" y="15123"/>
                  <a:pt x="20546" y="14996"/>
                </a:cubicBezTo>
                <a:cubicBezTo>
                  <a:pt x="20506" y="14855"/>
                  <a:pt x="20513" y="14835"/>
                  <a:pt x="20601" y="14755"/>
                </a:cubicBezTo>
                <a:cubicBezTo>
                  <a:pt x="20655" y="14706"/>
                  <a:pt x="20710" y="14633"/>
                  <a:pt x="20724" y="14585"/>
                </a:cubicBezTo>
                <a:cubicBezTo>
                  <a:pt x="20739" y="14538"/>
                  <a:pt x="20872" y="14356"/>
                  <a:pt x="21018" y="14189"/>
                </a:cubicBezTo>
                <a:cubicBezTo>
                  <a:pt x="21164" y="14023"/>
                  <a:pt x="21355" y="13778"/>
                  <a:pt x="21441" y="13650"/>
                </a:cubicBezTo>
                <a:cubicBezTo>
                  <a:pt x="21583" y="13438"/>
                  <a:pt x="21600" y="13405"/>
                  <a:pt x="21585" y="13182"/>
                </a:cubicBezTo>
                <a:cubicBezTo>
                  <a:pt x="21576" y="13045"/>
                  <a:pt x="21536" y="12886"/>
                  <a:pt x="21496" y="12828"/>
                </a:cubicBezTo>
                <a:cubicBezTo>
                  <a:pt x="21457" y="12770"/>
                  <a:pt x="21401" y="12626"/>
                  <a:pt x="21373" y="12516"/>
                </a:cubicBezTo>
                <a:cubicBezTo>
                  <a:pt x="21346" y="12406"/>
                  <a:pt x="21259" y="12184"/>
                  <a:pt x="21182" y="12020"/>
                </a:cubicBezTo>
                <a:cubicBezTo>
                  <a:pt x="21105" y="11855"/>
                  <a:pt x="21028" y="11669"/>
                  <a:pt x="21011" y="11609"/>
                </a:cubicBezTo>
                <a:cubicBezTo>
                  <a:pt x="20964" y="11438"/>
                  <a:pt x="20423" y="10214"/>
                  <a:pt x="20033" y="9398"/>
                </a:cubicBezTo>
                <a:cubicBezTo>
                  <a:pt x="19717" y="8737"/>
                  <a:pt x="18865" y="7150"/>
                  <a:pt x="18509" y="6549"/>
                </a:cubicBezTo>
                <a:cubicBezTo>
                  <a:pt x="18435" y="6423"/>
                  <a:pt x="18292" y="6170"/>
                  <a:pt x="18188" y="5996"/>
                </a:cubicBezTo>
                <a:cubicBezTo>
                  <a:pt x="18085" y="5821"/>
                  <a:pt x="17953" y="5624"/>
                  <a:pt x="17894" y="5556"/>
                </a:cubicBezTo>
                <a:cubicBezTo>
                  <a:pt x="17835" y="5488"/>
                  <a:pt x="17741" y="5348"/>
                  <a:pt x="17689" y="5245"/>
                </a:cubicBezTo>
                <a:cubicBezTo>
                  <a:pt x="17637" y="5142"/>
                  <a:pt x="17587" y="5060"/>
                  <a:pt x="17573" y="5060"/>
                </a:cubicBezTo>
                <a:cubicBezTo>
                  <a:pt x="17559" y="5060"/>
                  <a:pt x="17477" y="4956"/>
                  <a:pt x="17395" y="4833"/>
                </a:cubicBezTo>
                <a:cubicBezTo>
                  <a:pt x="17101" y="4392"/>
                  <a:pt x="16655" y="3813"/>
                  <a:pt x="16609" y="3813"/>
                </a:cubicBezTo>
                <a:cubicBezTo>
                  <a:pt x="16584" y="3813"/>
                  <a:pt x="16550" y="3778"/>
                  <a:pt x="16534" y="3728"/>
                </a:cubicBezTo>
                <a:cubicBezTo>
                  <a:pt x="16519" y="3677"/>
                  <a:pt x="16356" y="3470"/>
                  <a:pt x="16172" y="3274"/>
                </a:cubicBezTo>
                <a:cubicBezTo>
                  <a:pt x="15988" y="3078"/>
                  <a:pt x="15811" y="2871"/>
                  <a:pt x="15782" y="2821"/>
                </a:cubicBezTo>
                <a:cubicBezTo>
                  <a:pt x="15753" y="2771"/>
                  <a:pt x="15693" y="2709"/>
                  <a:pt x="15645" y="2679"/>
                </a:cubicBezTo>
                <a:cubicBezTo>
                  <a:pt x="15596" y="2649"/>
                  <a:pt x="15527" y="2578"/>
                  <a:pt x="15488" y="2523"/>
                </a:cubicBezTo>
                <a:cubicBezTo>
                  <a:pt x="15450" y="2468"/>
                  <a:pt x="15377" y="2424"/>
                  <a:pt x="15331" y="2424"/>
                </a:cubicBezTo>
                <a:cubicBezTo>
                  <a:pt x="15277" y="2424"/>
                  <a:pt x="15240" y="2376"/>
                  <a:pt x="15228" y="2282"/>
                </a:cubicBezTo>
                <a:cubicBezTo>
                  <a:pt x="15216" y="2187"/>
                  <a:pt x="15181" y="2126"/>
                  <a:pt x="15126" y="2126"/>
                </a:cubicBezTo>
                <a:cubicBezTo>
                  <a:pt x="15079" y="2126"/>
                  <a:pt x="14932" y="2022"/>
                  <a:pt x="14798" y="1885"/>
                </a:cubicBezTo>
                <a:cubicBezTo>
                  <a:pt x="14354" y="1430"/>
                  <a:pt x="14036" y="1378"/>
                  <a:pt x="13568" y="1701"/>
                </a:cubicBezTo>
                <a:cubicBezTo>
                  <a:pt x="13234" y="1931"/>
                  <a:pt x="13233" y="1941"/>
                  <a:pt x="13021" y="2254"/>
                </a:cubicBezTo>
                <a:cubicBezTo>
                  <a:pt x="12963" y="2339"/>
                  <a:pt x="12877" y="2426"/>
                  <a:pt x="12836" y="2452"/>
                </a:cubicBezTo>
                <a:cubicBezTo>
                  <a:pt x="12795" y="2478"/>
                  <a:pt x="12733" y="2571"/>
                  <a:pt x="12699" y="2651"/>
                </a:cubicBezTo>
                <a:cubicBezTo>
                  <a:pt x="12664" y="2730"/>
                  <a:pt x="12609" y="2792"/>
                  <a:pt x="12576" y="2792"/>
                </a:cubicBezTo>
                <a:cubicBezTo>
                  <a:pt x="12542" y="2792"/>
                  <a:pt x="12498" y="2845"/>
                  <a:pt x="12474" y="2906"/>
                </a:cubicBezTo>
                <a:cubicBezTo>
                  <a:pt x="12450" y="2966"/>
                  <a:pt x="12410" y="3005"/>
                  <a:pt x="12385" y="3005"/>
                </a:cubicBezTo>
                <a:cubicBezTo>
                  <a:pt x="12361" y="3005"/>
                  <a:pt x="12333" y="3053"/>
                  <a:pt x="12324" y="3104"/>
                </a:cubicBezTo>
                <a:cubicBezTo>
                  <a:pt x="12314" y="3155"/>
                  <a:pt x="12209" y="3234"/>
                  <a:pt x="12091" y="3288"/>
                </a:cubicBezTo>
                <a:cubicBezTo>
                  <a:pt x="11882" y="3385"/>
                  <a:pt x="11870" y="3385"/>
                  <a:pt x="11688" y="3189"/>
                </a:cubicBezTo>
                <a:cubicBezTo>
                  <a:pt x="11497" y="2983"/>
                  <a:pt x="11332" y="2663"/>
                  <a:pt x="10902" y="1658"/>
                </a:cubicBezTo>
                <a:cubicBezTo>
                  <a:pt x="10598" y="948"/>
                  <a:pt x="10599" y="959"/>
                  <a:pt x="10417" y="652"/>
                </a:cubicBezTo>
                <a:cubicBezTo>
                  <a:pt x="10240" y="354"/>
                  <a:pt x="9993" y="110"/>
                  <a:pt x="9781" y="28"/>
                </a:cubicBezTo>
                <a:cubicBezTo>
                  <a:pt x="9738" y="12"/>
                  <a:pt x="9670" y="-1"/>
                  <a:pt x="9583" y="0"/>
                </a:cubicBezTo>
                <a:close/>
                <a:moveTo>
                  <a:pt x="1962" y="10234"/>
                </a:moveTo>
                <a:cubicBezTo>
                  <a:pt x="2057" y="10243"/>
                  <a:pt x="2204" y="10317"/>
                  <a:pt x="2399" y="10418"/>
                </a:cubicBezTo>
                <a:cubicBezTo>
                  <a:pt x="2822" y="10638"/>
                  <a:pt x="2978" y="10811"/>
                  <a:pt x="3335" y="11495"/>
                </a:cubicBezTo>
                <a:cubicBezTo>
                  <a:pt x="4606" y="13930"/>
                  <a:pt x="6255" y="16199"/>
                  <a:pt x="7696" y="17505"/>
                </a:cubicBezTo>
                <a:cubicBezTo>
                  <a:pt x="9129" y="18803"/>
                  <a:pt x="10309" y="19377"/>
                  <a:pt x="11879" y="19518"/>
                </a:cubicBezTo>
                <a:cubicBezTo>
                  <a:pt x="13029" y="19620"/>
                  <a:pt x="13345" y="19832"/>
                  <a:pt x="12631" y="20028"/>
                </a:cubicBezTo>
                <a:cubicBezTo>
                  <a:pt x="11998" y="20202"/>
                  <a:pt x="10482" y="20143"/>
                  <a:pt x="9767" y="19915"/>
                </a:cubicBezTo>
                <a:cubicBezTo>
                  <a:pt x="7300" y="19126"/>
                  <a:pt x="4946" y="16517"/>
                  <a:pt x="2481" y="11850"/>
                </a:cubicBezTo>
                <a:cubicBezTo>
                  <a:pt x="1845" y="10645"/>
                  <a:pt x="1676" y="10205"/>
                  <a:pt x="1962" y="1023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33" name="image10.png"/>
          <p:cNvPicPr>
            <a:picLocks noChangeAspect="1"/>
          </p:cNvPicPr>
          <p:nvPr/>
        </p:nvPicPr>
        <p:blipFill>
          <a:blip r:embed="rId4">
            <a:extLst/>
          </a:blip>
          <a:srcRect l="50772" t="5701" r="8205" b="3369"/>
          <a:stretch>
            <a:fillRect/>
          </a:stretch>
        </p:blipFill>
        <p:spPr>
          <a:xfrm>
            <a:off x="3388312" y="3072292"/>
            <a:ext cx="6228567" cy="6026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48" fill="norm" stroke="1" extrusionOk="0">
                <a:moveTo>
                  <a:pt x="5732" y="0"/>
                </a:moveTo>
                <a:cubicBezTo>
                  <a:pt x="5710" y="-2"/>
                  <a:pt x="5691" y="15"/>
                  <a:pt x="5662" y="51"/>
                </a:cubicBezTo>
                <a:cubicBezTo>
                  <a:pt x="5622" y="101"/>
                  <a:pt x="5506" y="134"/>
                  <a:pt x="5358" y="135"/>
                </a:cubicBezTo>
                <a:cubicBezTo>
                  <a:pt x="5162" y="137"/>
                  <a:pt x="5086" y="168"/>
                  <a:pt x="4921" y="318"/>
                </a:cubicBezTo>
                <a:cubicBezTo>
                  <a:pt x="4727" y="494"/>
                  <a:pt x="4724" y="505"/>
                  <a:pt x="4788" y="674"/>
                </a:cubicBezTo>
                <a:cubicBezTo>
                  <a:pt x="4825" y="769"/>
                  <a:pt x="4902" y="901"/>
                  <a:pt x="4958" y="966"/>
                </a:cubicBezTo>
                <a:cubicBezTo>
                  <a:pt x="5032" y="1052"/>
                  <a:pt x="5069" y="1198"/>
                  <a:pt x="5095" y="1507"/>
                </a:cubicBezTo>
                <a:cubicBezTo>
                  <a:pt x="5115" y="1739"/>
                  <a:pt x="5164" y="1984"/>
                  <a:pt x="5205" y="2052"/>
                </a:cubicBezTo>
                <a:cubicBezTo>
                  <a:pt x="5247" y="2119"/>
                  <a:pt x="5309" y="2276"/>
                  <a:pt x="5344" y="2401"/>
                </a:cubicBezTo>
                <a:cubicBezTo>
                  <a:pt x="5453" y="2786"/>
                  <a:pt x="5841" y="3154"/>
                  <a:pt x="6138" y="3154"/>
                </a:cubicBezTo>
                <a:cubicBezTo>
                  <a:pt x="6286" y="3154"/>
                  <a:pt x="6423" y="3298"/>
                  <a:pt x="6443" y="3471"/>
                </a:cubicBezTo>
                <a:cubicBezTo>
                  <a:pt x="6454" y="3574"/>
                  <a:pt x="6408" y="3622"/>
                  <a:pt x="6174" y="3748"/>
                </a:cubicBezTo>
                <a:cubicBezTo>
                  <a:pt x="6019" y="3831"/>
                  <a:pt x="5837" y="3963"/>
                  <a:pt x="5770" y="4041"/>
                </a:cubicBezTo>
                <a:cubicBezTo>
                  <a:pt x="5663" y="4165"/>
                  <a:pt x="5652" y="4219"/>
                  <a:pt x="5677" y="4471"/>
                </a:cubicBezTo>
                <a:cubicBezTo>
                  <a:pt x="5704" y="4740"/>
                  <a:pt x="5688" y="4797"/>
                  <a:pt x="5452" y="5277"/>
                </a:cubicBezTo>
                <a:cubicBezTo>
                  <a:pt x="5167" y="5855"/>
                  <a:pt x="5135" y="6112"/>
                  <a:pt x="5276" y="6654"/>
                </a:cubicBezTo>
                <a:cubicBezTo>
                  <a:pt x="5419" y="7205"/>
                  <a:pt x="5365" y="7506"/>
                  <a:pt x="5040" y="8006"/>
                </a:cubicBezTo>
                <a:cubicBezTo>
                  <a:pt x="4964" y="8123"/>
                  <a:pt x="4858" y="8313"/>
                  <a:pt x="4802" y="8429"/>
                </a:cubicBezTo>
                <a:cubicBezTo>
                  <a:pt x="4745" y="8546"/>
                  <a:pt x="4662" y="8712"/>
                  <a:pt x="4616" y="8799"/>
                </a:cubicBezTo>
                <a:cubicBezTo>
                  <a:pt x="4570" y="8886"/>
                  <a:pt x="4546" y="9010"/>
                  <a:pt x="4563" y="9078"/>
                </a:cubicBezTo>
                <a:cubicBezTo>
                  <a:pt x="4579" y="9145"/>
                  <a:pt x="4556" y="9277"/>
                  <a:pt x="4513" y="9371"/>
                </a:cubicBezTo>
                <a:cubicBezTo>
                  <a:pt x="4470" y="9466"/>
                  <a:pt x="4417" y="9610"/>
                  <a:pt x="4398" y="9689"/>
                </a:cubicBezTo>
                <a:cubicBezTo>
                  <a:pt x="4368" y="9813"/>
                  <a:pt x="4385" y="9840"/>
                  <a:pt x="4502" y="9886"/>
                </a:cubicBezTo>
                <a:cubicBezTo>
                  <a:pt x="4667" y="9950"/>
                  <a:pt x="4636" y="10026"/>
                  <a:pt x="4426" y="10074"/>
                </a:cubicBezTo>
                <a:cubicBezTo>
                  <a:pt x="4277" y="10108"/>
                  <a:pt x="4253" y="10150"/>
                  <a:pt x="4210" y="10441"/>
                </a:cubicBezTo>
                <a:cubicBezTo>
                  <a:pt x="4176" y="10675"/>
                  <a:pt x="4090" y="10525"/>
                  <a:pt x="4076" y="10207"/>
                </a:cubicBezTo>
                <a:cubicBezTo>
                  <a:pt x="4067" y="10019"/>
                  <a:pt x="4042" y="9840"/>
                  <a:pt x="4018" y="9810"/>
                </a:cubicBezTo>
                <a:cubicBezTo>
                  <a:pt x="3994" y="9780"/>
                  <a:pt x="3957" y="9647"/>
                  <a:pt x="3937" y="9516"/>
                </a:cubicBezTo>
                <a:cubicBezTo>
                  <a:pt x="3916" y="9385"/>
                  <a:pt x="3881" y="9238"/>
                  <a:pt x="3857" y="9190"/>
                </a:cubicBezTo>
                <a:cubicBezTo>
                  <a:pt x="3798" y="9074"/>
                  <a:pt x="3909" y="8981"/>
                  <a:pt x="4058" y="9021"/>
                </a:cubicBezTo>
                <a:cubicBezTo>
                  <a:pt x="4232" y="9068"/>
                  <a:pt x="4303" y="8967"/>
                  <a:pt x="4475" y="8433"/>
                </a:cubicBezTo>
                <a:cubicBezTo>
                  <a:pt x="4594" y="8066"/>
                  <a:pt x="4641" y="7813"/>
                  <a:pt x="4658" y="7443"/>
                </a:cubicBezTo>
                <a:cubicBezTo>
                  <a:pt x="4670" y="7170"/>
                  <a:pt x="4695" y="6754"/>
                  <a:pt x="4713" y="6519"/>
                </a:cubicBezTo>
                <a:cubicBezTo>
                  <a:pt x="4738" y="6196"/>
                  <a:pt x="4727" y="6047"/>
                  <a:pt x="4667" y="5900"/>
                </a:cubicBezTo>
                <a:cubicBezTo>
                  <a:pt x="4586" y="5700"/>
                  <a:pt x="4376" y="5475"/>
                  <a:pt x="4252" y="5456"/>
                </a:cubicBezTo>
                <a:cubicBezTo>
                  <a:pt x="4135" y="5439"/>
                  <a:pt x="4044" y="5367"/>
                  <a:pt x="3842" y="5134"/>
                </a:cubicBezTo>
                <a:lnTo>
                  <a:pt x="3652" y="4914"/>
                </a:lnTo>
                <a:lnTo>
                  <a:pt x="3791" y="4803"/>
                </a:lnTo>
                <a:cubicBezTo>
                  <a:pt x="3878" y="4733"/>
                  <a:pt x="3948" y="4709"/>
                  <a:pt x="3985" y="4739"/>
                </a:cubicBezTo>
                <a:cubicBezTo>
                  <a:pt x="4016" y="4766"/>
                  <a:pt x="4134" y="4796"/>
                  <a:pt x="4247" y="4806"/>
                </a:cubicBezTo>
                <a:cubicBezTo>
                  <a:pt x="4449" y="4824"/>
                  <a:pt x="4454" y="4821"/>
                  <a:pt x="4469" y="4639"/>
                </a:cubicBezTo>
                <a:cubicBezTo>
                  <a:pt x="4478" y="4537"/>
                  <a:pt x="4512" y="4429"/>
                  <a:pt x="4548" y="4400"/>
                </a:cubicBezTo>
                <a:cubicBezTo>
                  <a:pt x="4597" y="4361"/>
                  <a:pt x="4606" y="4254"/>
                  <a:pt x="4576" y="3976"/>
                </a:cubicBezTo>
                <a:cubicBezTo>
                  <a:pt x="4555" y="3772"/>
                  <a:pt x="4550" y="3552"/>
                  <a:pt x="4565" y="3486"/>
                </a:cubicBezTo>
                <a:cubicBezTo>
                  <a:pt x="4581" y="3420"/>
                  <a:pt x="4569" y="3335"/>
                  <a:pt x="4539" y="3299"/>
                </a:cubicBezTo>
                <a:cubicBezTo>
                  <a:pt x="4510" y="3263"/>
                  <a:pt x="4471" y="3091"/>
                  <a:pt x="4451" y="2916"/>
                </a:cubicBezTo>
                <a:cubicBezTo>
                  <a:pt x="4403" y="2481"/>
                  <a:pt x="4185" y="1789"/>
                  <a:pt x="4063" y="1680"/>
                </a:cubicBezTo>
                <a:cubicBezTo>
                  <a:pt x="4007" y="1631"/>
                  <a:pt x="3887" y="1515"/>
                  <a:pt x="3796" y="1423"/>
                </a:cubicBezTo>
                <a:cubicBezTo>
                  <a:pt x="3499" y="1122"/>
                  <a:pt x="3093" y="1011"/>
                  <a:pt x="2834" y="1163"/>
                </a:cubicBezTo>
                <a:cubicBezTo>
                  <a:pt x="2669" y="1260"/>
                  <a:pt x="2319" y="1432"/>
                  <a:pt x="2202" y="1474"/>
                </a:cubicBezTo>
                <a:cubicBezTo>
                  <a:pt x="2153" y="1492"/>
                  <a:pt x="2112" y="1544"/>
                  <a:pt x="2112" y="1588"/>
                </a:cubicBezTo>
                <a:cubicBezTo>
                  <a:pt x="2112" y="1733"/>
                  <a:pt x="1938" y="2065"/>
                  <a:pt x="1741" y="2292"/>
                </a:cubicBezTo>
                <a:cubicBezTo>
                  <a:pt x="1635" y="2415"/>
                  <a:pt x="1547" y="2562"/>
                  <a:pt x="1547" y="2618"/>
                </a:cubicBezTo>
                <a:cubicBezTo>
                  <a:pt x="1547" y="2674"/>
                  <a:pt x="1498" y="2883"/>
                  <a:pt x="1439" y="3083"/>
                </a:cubicBezTo>
                <a:cubicBezTo>
                  <a:pt x="1380" y="3283"/>
                  <a:pt x="1322" y="3565"/>
                  <a:pt x="1312" y="3711"/>
                </a:cubicBezTo>
                <a:cubicBezTo>
                  <a:pt x="1296" y="3948"/>
                  <a:pt x="1311" y="3994"/>
                  <a:pt x="1457" y="4149"/>
                </a:cubicBezTo>
                <a:cubicBezTo>
                  <a:pt x="1578" y="4278"/>
                  <a:pt x="1606" y="4336"/>
                  <a:pt x="1562" y="4380"/>
                </a:cubicBezTo>
                <a:cubicBezTo>
                  <a:pt x="1493" y="4452"/>
                  <a:pt x="982" y="4450"/>
                  <a:pt x="912" y="4378"/>
                </a:cubicBezTo>
                <a:cubicBezTo>
                  <a:pt x="880" y="4345"/>
                  <a:pt x="784" y="4393"/>
                  <a:pt x="645" y="4511"/>
                </a:cubicBezTo>
                <a:cubicBezTo>
                  <a:pt x="483" y="4648"/>
                  <a:pt x="412" y="4756"/>
                  <a:pt x="369" y="4932"/>
                </a:cubicBezTo>
                <a:cubicBezTo>
                  <a:pt x="337" y="5063"/>
                  <a:pt x="267" y="5246"/>
                  <a:pt x="211" y="5341"/>
                </a:cubicBezTo>
                <a:cubicBezTo>
                  <a:pt x="133" y="5473"/>
                  <a:pt x="107" y="5608"/>
                  <a:pt x="107" y="5914"/>
                </a:cubicBezTo>
                <a:cubicBezTo>
                  <a:pt x="107" y="6134"/>
                  <a:pt x="84" y="6339"/>
                  <a:pt x="54" y="6370"/>
                </a:cubicBezTo>
                <a:cubicBezTo>
                  <a:pt x="18" y="6407"/>
                  <a:pt x="0" y="6787"/>
                  <a:pt x="0" y="7175"/>
                </a:cubicBezTo>
                <a:cubicBezTo>
                  <a:pt x="1" y="7563"/>
                  <a:pt x="20" y="7958"/>
                  <a:pt x="55" y="8027"/>
                </a:cubicBezTo>
                <a:cubicBezTo>
                  <a:pt x="85" y="8083"/>
                  <a:pt x="194" y="8157"/>
                  <a:pt x="300" y="8192"/>
                </a:cubicBezTo>
                <a:cubicBezTo>
                  <a:pt x="669" y="8314"/>
                  <a:pt x="690" y="8361"/>
                  <a:pt x="651" y="8960"/>
                </a:cubicBezTo>
                <a:cubicBezTo>
                  <a:pt x="632" y="9252"/>
                  <a:pt x="585" y="9657"/>
                  <a:pt x="545" y="9861"/>
                </a:cubicBezTo>
                <a:cubicBezTo>
                  <a:pt x="443" y="10390"/>
                  <a:pt x="387" y="11504"/>
                  <a:pt x="461" y="11552"/>
                </a:cubicBezTo>
                <a:cubicBezTo>
                  <a:pt x="532" y="11597"/>
                  <a:pt x="540" y="12094"/>
                  <a:pt x="471" y="12139"/>
                </a:cubicBezTo>
                <a:cubicBezTo>
                  <a:pt x="440" y="12159"/>
                  <a:pt x="442" y="12218"/>
                  <a:pt x="478" y="12300"/>
                </a:cubicBezTo>
                <a:cubicBezTo>
                  <a:pt x="509" y="12370"/>
                  <a:pt x="551" y="12417"/>
                  <a:pt x="572" y="12404"/>
                </a:cubicBezTo>
                <a:cubicBezTo>
                  <a:pt x="641" y="12360"/>
                  <a:pt x="712" y="12506"/>
                  <a:pt x="873" y="13031"/>
                </a:cubicBezTo>
                <a:cubicBezTo>
                  <a:pt x="960" y="13317"/>
                  <a:pt x="1125" y="13812"/>
                  <a:pt x="1239" y="14131"/>
                </a:cubicBezTo>
                <a:cubicBezTo>
                  <a:pt x="1353" y="14451"/>
                  <a:pt x="1444" y="14789"/>
                  <a:pt x="1444" y="14884"/>
                </a:cubicBezTo>
                <a:cubicBezTo>
                  <a:pt x="1444" y="14979"/>
                  <a:pt x="1498" y="15308"/>
                  <a:pt x="1567" y="15614"/>
                </a:cubicBezTo>
                <a:cubicBezTo>
                  <a:pt x="1636" y="15920"/>
                  <a:pt x="1730" y="16374"/>
                  <a:pt x="1774" y="16623"/>
                </a:cubicBezTo>
                <a:cubicBezTo>
                  <a:pt x="1819" y="16872"/>
                  <a:pt x="1901" y="17217"/>
                  <a:pt x="1960" y="17391"/>
                </a:cubicBezTo>
                <a:cubicBezTo>
                  <a:pt x="2213" y="18140"/>
                  <a:pt x="2271" y="18447"/>
                  <a:pt x="2185" y="18573"/>
                </a:cubicBezTo>
                <a:cubicBezTo>
                  <a:pt x="2120" y="18669"/>
                  <a:pt x="1902" y="19503"/>
                  <a:pt x="1830" y="19934"/>
                </a:cubicBezTo>
                <a:cubicBezTo>
                  <a:pt x="1810" y="20051"/>
                  <a:pt x="1773" y="20175"/>
                  <a:pt x="1745" y="20209"/>
                </a:cubicBezTo>
                <a:cubicBezTo>
                  <a:pt x="1718" y="20244"/>
                  <a:pt x="1702" y="20350"/>
                  <a:pt x="1711" y="20447"/>
                </a:cubicBezTo>
                <a:cubicBezTo>
                  <a:pt x="1725" y="20598"/>
                  <a:pt x="1750" y="20627"/>
                  <a:pt x="1883" y="20642"/>
                </a:cubicBezTo>
                <a:cubicBezTo>
                  <a:pt x="2135" y="20671"/>
                  <a:pt x="2267" y="20841"/>
                  <a:pt x="2267" y="21134"/>
                </a:cubicBezTo>
                <a:cubicBezTo>
                  <a:pt x="2267" y="21336"/>
                  <a:pt x="2290" y="21404"/>
                  <a:pt x="2381" y="21469"/>
                </a:cubicBezTo>
                <a:cubicBezTo>
                  <a:pt x="2449" y="21519"/>
                  <a:pt x="2505" y="21544"/>
                  <a:pt x="2573" y="21547"/>
                </a:cubicBezTo>
                <a:cubicBezTo>
                  <a:pt x="2641" y="21551"/>
                  <a:pt x="2722" y="21532"/>
                  <a:pt x="2838" y="21492"/>
                </a:cubicBezTo>
                <a:cubicBezTo>
                  <a:pt x="3127" y="21392"/>
                  <a:pt x="3244" y="21246"/>
                  <a:pt x="3244" y="20988"/>
                </a:cubicBezTo>
                <a:cubicBezTo>
                  <a:pt x="3244" y="20765"/>
                  <a:pt x="3308" y="20648"/>
                  <a:pt x="3372" y="20755"/>
                </a:cubicBezTo>
                <a:cubicBezTo>
                  <a:pt x="3439" y="20867"/>
                  <a:pt x="3492" y="20748"/>
                  <a:pt x="3447" y="20586"/>
                </a:cubicBezTo>
                <a:cubicBezTo>
                  <a:pt x="3402" y="20427"/>
                  <a:pt x="3416" y="20225"/>
                  <a:pt x="3485" y="19987"/>
                </a:cubicBezTo>
                <a:cubicBezTo>
                  <a:pt x="3502" y="19929"/>
                  <a:pt x="3594" y="19790"/>
                  <a:pt x="3691" y="19679"/>
                </a:cubicBezTo>
                <a:cubicBezTo>
                  <a:pt x="3842" y="19506"/>
                  <a:pt x="3858" y="19465"/>
                  <a:pt x="3800" y="19393"/>
                </a:cubicBezTo>
                <a:cubicBezTo>
                  <a:pt x="3763" y="19347"/>
                  <a:pt x="3739" y="19299"/>
                  <a:pt x="3747" y="19289"/>
                </a:cubicBezTo>
                <a:cubicBezTo>
                  <a:pt x="3760" y="19271"/>
                  <a:pt x="3667" y="19099"/>
                  <a:pt x="3519" y="18873"/>
                </a:cubicBezTo>
                <a:cubicBezTo>
                  <a:pt x="3063" y="18171"/>
                  <a:pt x="3044" y="18127"/>
                  <a:pt x="3107" y="17863"/>
                </a:cubicBezTo>
                <a:cubicBezTo>
                  <a:pt x="3168" y="17602"/>
                  <a:pt x="3295" y="17194"/>
                  <a:pt x="3365" y="17033"/>
                </a:cubicBezTo>
                <a:cubicBezTo>
                  <a:pt x="3531" y="16653"/>
                  <a:pt x="3560" y="16357"/>
                  <a:pt x="3496" y="15666"/>
                </a:cubicBezTo>
                <a:cubicBezTo>
                  <a:pt x="3381" y="14430"/>
                  <a:pt x="3411" y="14179"/>
                  <a:pt x="3831" y="12973"/>
                </a:cubicBezTo>
                <a:cubicBezTo>
                  <a:pt x="3974" y="12562"/>
                  <a:pt x="4005" y="12514"/>
                  <a:pt x="4151" y="12475"/>
                </a:cubicBezTo>
                <a:cubicBezTo>
                  <a:pt x="4243" y="12451"/>
                  <a:pt x="4321" y="12389"/>
                  <a:pt x="4336" y="12332"/>
                </a:cubicBezTo>
                <a:cubicBezTo>
                  <a:pt x="4351" y="12273"/>
                  <a:pt x="4427" y="12215"/>
                  <a:pt x="4519" y="12195"/>
                </a:cubicBezTo>
                <a:cubicBezTo>
                  <a:pt x="4605" y="12175"/>
                  <a:pt x="4702" y="12130"/>
                  <a:pt x="4733" y="12092"/>
                </a:cubicBezTo>
                <a:cubicBezTo>
                  <a:pt x="4779" y="12035"/>
                  <a:pt x="4830" y="12034"/>
                  <a:pt x="4998" y="12085"/>
                </a:cubicBezTo>
                <a:cubicBezTo>
                  <a:pt x="5171" y="12138"/>
                  <a:pt x="5223" y="12187"/>
                  <a:pt x="5309" y="12383"/>
                </a:cubicBezTo>
                <a:cubicBezTo>
                  <a:pt x="5430" y="12660"/>
                  <a:pt x="5719" y="13425"/>
                  <a:pt x="5717" y="13464"/>
                </a:cubicBezTo>
                <a:cubicBezTo>
                  <a:pt x="5717" y="13479"/>
                  <a:pt x="5752" y="13580"/>
                  <a:pt x="5797" y="13690"/>
                </a:cubicBezTo>
                <a:cubicBezTo>
                  <a:pt x="6019" y="14234"/>
                  <a:pt x="6142" y="14962"/>
                  <a:pt x="6075" y="15337"/>
                </a:cubicBezTo>
                <a:cubicBezTo>
                  <a:pt x="6053" y="15462"/>
                  <a:pt x="6052" y="15576"/>
                  <a:pt x="6077" y="15591"/>
                </a:cubicBezTo>
                <a:cubicBezTo>
                  <a:pt x="6101" y="15607"/>
                  <a:pt x="6123" y="15703"/>
                  <a:pt x="6123" y="15803"/>
                </a:cubicBezTo>
                <a:cubicBezTo>
                  <a:pt x="6123" y="15977"/>
                  <a:pt x="6319" y="17042"/>
                  <a:pt x="6527" y="17999"/>
                </a:cubicBezTo>
                <a:cubicBezTo>
                  <a:pt x="6655" y="18587"/>
                  <a:pt x="6697" y="19169"/>
                  <a:pt x="6644" y="19464"/>
                </a:cubicBezTo>
                <a:cubicBezTo>
                  <a:pt x="6701" y="19415"/>
                  <a:pt x="6739" y="19566"/>
                  <a:pt x="6739" y="19881"/>
                </a:cubicBezTo>
                <a:cubicBezTo>
                  <a:pt x="6739" y="20097"/>
                  <a:pt x="6716" y="20287"/>
                  <a:pt x="6688" y="20305"/>
                </a:cubicBezTo>
                <a:cubicBezTo>
                  <a:pt x="6668" y="20318"/>
                  <a:pt x="6650" y="20311"/>
                  <a:pt x="6633" y="20294"/>
                </a:cubicBezTo>
                <a:cubicBezTo>
                  <a:pt x="6651" y="20420"/>
                  <a:pt x="6673" y="20527"/>
                  <a:pt x="6686" y="20650"/>
                </a:cubicBezTo>
                <a:cubicBezTo>
                  <a:pt x="6730" y="21076"/>
                  <a:pt x="6870" y="21405"/>
                  <a:pt x="7021" y="21436"/>
                </a:cubicBezTo>
                <a:cubicBezTo>
                  <a:pt x="7159" y="21463"/>
                  <a:pt x="7500" y="21288"/>
                  <a:pt x="7528" y="21174"/>
                </a:cubicBezTo>
                <a:cubicBezTo>
                  <a:pt x="7565" y="21029"/>
                  <a:pt x="7647" y="21051"/>
                  <a:pt x="7753" y="21235"/>
                </a:cubicBezTo>
                <a:cubicBezTo>
                  <a:pt x="7804" y="21324"/>
                  <a:pt x="7893" y="21410"/>
                  <a:pt x="7954" y="21425"/>
                </a:cubicBezTo>
                <a:cubicBezTo>
                  <a:pt x="8115" y="21467"/>
                  <a:pt x="8358" y="21318"/>
                  <a:pt x="8492" y="21094"/>
                </a:cubicBezTo>
                <a:cubicBezTo>
                  <a:pt x="8608" y="20900"/>
                  <a:pt x="8610" y="20894"/>
                  <a:pt x="8548" y="20075"/>
                </a:cubicBezTo>
                <a:cubicBezTo>
                  <a:pt x="8513" y="19621"/>
                  <a:pt x="8462" y="19227"/>
                  <a:pt x="8437" y="19196"/>
                </a:cubicBezTo>
                <a:cubicBezTo>
                  <a:pt x="8395" y="19143"/>
                  <a:pt x="8376" y="18976"/>
                  <a:pt x="8303" y="18052"/>
                </a:cubicBezTo>
                <a:cubicBezTo>
                  <a:pt x="8286" y="17833"/>
                  <a:pt x="8232" y="17416"/>
                  <a:pt x="8181" y="17124"/>
                </a:cubicBezTo>
                <a:cubicBezTo>
                  <a:pt x="8076" y="16529"/>
                  <a:pt x="7991" y="15982"/>
                  <a:pt x="7945" y="15587"/>
                </a:cubicBezTo>
                <a:cubicBezTo>
                  <a:pt x="7928" y="15441"/>
                  <a:pt x="7878" y="15158"/>
                  <a:pt x="7833" y="14957"/>
                </a:cubicBezTo>
                <a:cubicBezTo>
                  <a:pt x="7756" y="14617"/>
                  <a:pt x="7757" y="14557"/>
                  <a:pt x="7842" y="14083"/>
                </a:cubicBezTo>
                <a:cubicBezTo>
                  <a:pt x="7988" y="13270"/>
                  <a:pt x="8028" y="13161"/>
                  <a:pt x="8206" y="13108"/>
                </a:cubicBezTo>
                <a:cubicBezTo>
                  <a:pt x="8746" y="12948"/>
                  <a:pt x="8844" y="12932"/>
                  <a:pt x="8958" y="12976"/>
                </a:cubicBezTo>
                <a:cubicBezTo>
                  <a:pt x="9055" y="13013"/>
                  <a:pt x="9099" y="12998"/>
                  <a:pt x="9170" y="12906"/>
                </a:cubicBezTo>
                <a:cubicBezTo>
                  <a:pt x="9220" y="12843"/>
                  <a:pt x="9260" y="12772"/>
                  <a:pt x="9260" y="12749"/>
                </a:cubicBezTo>
                <a:cubicBezTo>
                  <a:pt x="9260" y="12726"/>
                  <a:pt x="9156" y="12613"/>
                  <a:pt x="9029" y="12498"/>
                </a:cubicBezTo>
                <a:cubicBezTo>
                  <a:pt x="8801" y="12291"/>
                  <a:pt x="8800" y="12286"/>
                  <a:pt x="8901" y="12192"/>
                </a:cubicBezTo>
                <a:cubicBezTo>
                  <a:pt x="9005" y="12095"/>
                  <a:pt x="9045" y="11976"/>
                  <a:pt x="8954" y="12034"/>
                </a:cubicBezTo>
                <a:cubicBezTo>
                  <a:pt x="8906" y="12064"/>
                  <a:pt x="8756" y="11762"/>
                  <a:pt x="8729" y="11578"/>
                </a:cubicBezTo>
                <a:cubicBezTo>
                  <a:pt x="8721" y="11529"/>
                  <a:pt x="8685" y="11451"/>
                  <a:pt x="8649" y="11406"/>
                </a:cubicBezTo>
                <a:cubicBezTo>
                  <a:pt x="8613" y="11362"/>
                  <a:pt x="8581" y="11254"/>
                  <a:pt x="8579" y="11165"/>
                </a:cubicBezTo>
                <a:cubicBezTo>
                  <a:pt x="8576" y="11077"/>
                  <a:pt x="8556" y="11018"/>
                  <a:pt x="8532" y="11033"/>
                </a:cubicBezTo>
                <a:cubicBezTo>
                  <a:pt x="8457" y="11081"/>
                  <a:pt x="8283" y="10946"/>
                  <a:pt x="8283" y="10841"/>
                </a:cubicBezTo>
                <a:cubicBezTo>
                  <a:pt x="8283" y="10785"/>
                  <a:pt x="8324" y="10718"/>
                  <a:pt x="8373" y="10690"/>
                </a:cubicBezTo>
                <a:cubicBezTo>
                  <a:pt x="8442" y="10650"/>
                  <a:pt x="8461" y="10567"/>
                  <a:pt x="8462" y="10328"/>
                </a:cubicBezTo>
                <a:cubicBezTo>
                  <a:pt x="8463" y="10024"/>
                  <a:pt x="8472" y="10008"/>
                  <a:pt x="8786" y="9632"/>
                </a:cubicBezTo>
                <a:cubicBezTo>
                  <a:pt x="8963" y="9420"/>
                  <a:pt x="9167" y="9153"/>
                  <a:pt x="9241" y="9038"/>
                </a:cubicBezTo>
                <a:cubicBezTo>
                  <a:pt x="9314" y="8923"/>
                  <a:pt x="9392" y="8840"/>
                  <a:pt x="9413" y="8853"/>
                </a:cubicBezTo>
                <a:cubicBezTo>
                  <a:pt x="9434" y="8867"/>
                  <a:pt x="9455" y="9023"/>
                  <a:pt x="9459" y="9201"/>
                </a:cubicBezTo>
                <a:cubicBezTo>
                  <a:pt x="9463" y="9379"/>
                  <a:pt x="9491" y="9573"/>
                  <a:pt x="9521" y="9631"/>
                </a:cubicBezTo>
                <a:cubicBezTo>
                  <a:pt x="9552" y="9690"/>
                  <a:pt x="9569" y="9902"/>
                  <a:pt x="9560" y="10104"/>
                </a:cubicBezTo>
                <a:cubicBezTo>
                  <a:pt x="9548" y="10349"/>
                  <a:pt x="9562" y="10478"/>
                  <a:pt x="9602" y="10494"/>
                </a:cubicBezTo>
                <a:cubicBezTo>
                  <a:pt x="9645" y="10511"/>
                  <a:pt x="9660" y="10767"/>
                  <a:pt x="9655" y="11385"/>
                </a:cubicBezTo>
                <a:cubicBezTo>
                  <a:pt x="9648" y="12245"/>
                  <a:pt x="9650" y="12256"/>
                  <a:pt x="9801" y="12577"/>
                </a:cubicBezTo>
                <a:cubicBezTo>
                  <a:pt x="9884" y="12755"/>
                  <a:pt x="10001" y="12925"/>
                  <a:pt x="10059" y="12953"/>
                </a:cubicBezTo>
                <a:cubicBezTo>
                  <a:pt x="10152" y="12998"/>
                  <a:pt x="10166" y="13057"/>
                  <a:pt x="10174" y="13417"/>
                </a:cubicBezTo>
                <a:cubicBezTo>
                  <a:pt x="10178" y="13644"/>
                  <a:pt x="10206" y="13854"/>
                  <a:pt x="10236" y="13884"/>
                </a:cubicBezTo>
                <a:cubicBezTo>
                  <a:pt x="10265" y="13914"/>
                  <a:pt x="10288" y="14040"/>
                  <a:pt x="10288" y="14164"/>
                </a:cubicBezTo>
                <a:cubicBezTo>
                  <a:pt x="10288" y="14287"/>
                  <a:pt x="10307" y="14398"/>
                  <a:pt x="10330" y="14413"/>
                </a:cubicBezTo>
                <a:cubicBezTo>
                  <a:pt x="10354" y="14427"/>
                  <a:pt x="10377" y="14708"/>
                  <a:pt x="10381" y="15036"/>
                </a:cubicBezTo>
                <a:cubicBezTo>
                  <a:pt x="10386" y="15363"/>
                  <a:pt x="10412" y="15656"/>
                  <a:pt x="10441" y="15686"/>
                </a:cubicBezTo>
                <a:cubicBezTo>
                  <a:pt x="10470" y="15715"/>
                  <a:pt x="10493" y="15939"/>
                  <a:pt x="10493" y="16179"/>
                </a:cubicBezTo>
                <a:cubicBezTo>
                  <a:pt x="10493" y="16419"/>
                  <a:pt x="10516" y="16629"/>
                  <a:pt x="10544" y="16647"/>
                </a:cubicBezTo>
                <a:cubicBezTo>
                  <a:pt x="10572" y="16665"/>
                  <a:pt x="10595" y="16808"/>
                  <a:pt x="10595" y="16965"/>
                </a:cubicBezTo>
                <a:cubicBezTo>
                  <a:pt x="10595" y="17122"/>
                  <a:pt x="10620" y="17265"/>
                  <a:pt x="10648" y="17283"/>
                </a:cubicBezTo>
                <a:cubicBezTo>
                  <a:pt x="10677" y="17301"/>
                  <a:pt x="10699" y="17421"/>
                  <a:pt x="10699" y="17548"/>
                </a:cubicBezTo>
                <a:cubicBezTo>
                  <a:pt x="10699" y="17676"/>
                  <a:pt x="10721" y="17795"/>
                  <a:pt x="10749" y="17813"/>
                </a:cubicBezTo>
                <a:cubicBezTo>
                  <a:pt x="10778" y="17831"/>
                  <a:pt x="10803" y="17941"/>
                  <a:pt x="10803" y="18057"/>
                </a:cubicBezTo>
                <a:cubicBezTo>
                  <a:pt x="10803" y="18210"/>
                  <a:pt x="10851" y="18339"/>
                  <a:pt x="10983" y="18536"/>
                </a:cubicBezTo>
                <a:cubicBezTo>
                  <a:pt x="11182" y="18834"/>
                  <a:pt x="11191" y="18928"/>
                  <a:pt x="11089" y="19431"/>
                </a:cubicBezTo>
                <a:cubicBezTo>
                  <a:pt x="11002" y="19860"/>
                  <a:pt x="10985" y="20716"/>
                  <a:pt x="11060" y="20860"/>
                </a:cubicBezTo>
                <a:cubicBezTo>
                  <a:pt x="11133" y="21000"/>
                  <a:pt x="11358" y="21001"/>
                  <a:pt x="11601" y="20860"/>
                </a:cubicBezTo>
                <a:cubicBezTo>
                  <a:pt x="11748" y="20775"/>
                  <a:pt x="11804" y="20764"/>
                  <a:pt x="11861" y="20813"/>
                </a:cubicBezTo>
                <a:cubicBezTo>
                  <a:pt x="11902" y="20847"/>
                  <a:pt x="11923" y="20891"/>
                  <a:pt x="11908" y="20906"/>
                </a:cubicBezTo>
                <a:cubicBezTo>
                  <a:pt x="11893" y="20921"/>
                  <a:pt x="11907" y="20962"/>
                  <a:pt x="11938" y="21002"/>
                </a:cubicBezTo>
                <a:cubicBezTo>
                  <a:pt x="12068" y="21162"/>
                  <a:pt x="12572" y="21025"/>
                  <a:pt x="12724" y="20786"/>
                </a:cubicBezTo>
                <a:cubicBezTo>
                  <a:pt x="12784" y="20690"/>
                  <a:pt x="12827" y="20436"/>
                  <a:pt x="12866" y="19921"/>
                </a:cubicBezTo>
                <a:cubicBezTo>
                  <a:pt x="12896" y="19520"/>
                  <a:pt x="12953" y="19101"/>
                  <a:pt x="12994" y="18990"/>
                </a:cubicBezTo>
                <a:cubicBezTo>
                  <a:pt x="13034" y="18879"/>
                  <a:pt x="13054" y="18767"/>
                  <a:pt x="13039" y="18743"/>
                </a:cubicBezTo>
                <a:cubicBezTo>
                  <a:pt x="13025" y="18719"/>
                  <a:pt x="13065" y="18665"/>
                  <a:pt x="13128" y="18622"/>
                </a:cubicBezTo>
                <a:cubicBezTo>
                  <a:pt x="13273" y="18524"/>
                  <a:pt x="13370" y="18165"/>
                  <a:pt x="13404" y="17602"/>
                </a:cubicBezTo>
                <a:cubicBezTo>
                  <a:pt x="13418" y="17369"/>
                  <a:pt x="13442" y="17129"/>
                  <a:pt x="13456" y="17071"/>
                </a:cubicBezTo>
                <a:cubicBezTo>
                  <a:pt x="13530" y="16771"/>
                  <a:pt x="13582" y="16138"/>
                  <a:pt x="13598" y="15401"/>
                </a:cubicBezTo>
                <a:cubicBezTo>
                  <a:pt x="13608" y="14949"/>
                  <a:pt x="13657" y="14365"/>
                  <a:pt x="13704" y="14105"/>
                </a:cubicBezTo>
                <a:cubicBezTo>
                  <a:pt x="13750" y="13844"/>
                  <a:pt x="13797" y="13544"/>
                  <a:pt x="13807" y="13437"/>
                </a:cubicBezTo>
                <a:cubicBezTo>
                  <a:pt x="13838" y="13100"/>
                  <a:pt x="13911" y="13016"/>
                  <a:pt x="14173" y="13016"/>
                </a:cubicBezTo>
                <a:cubicBezTo>
                  <a:pt x="14347" y="13016"/>
                  <a:pt x="14436" y="12984"/>
                  <a:pt x="14524" y="12893"/>
                </a:cubicBezTo>
                <a:cubicBezTo>
                  <a:pt x="14685" y="12726"/>
                  <a:pt x="14737" y="12314"/>
                  <a:pt x="14634" y="12012"/>
                </a:cubicBezTo>
                <a:cubicBezTo>
                  <a:pt x="14577" y="11845"/>
                  <a:pt x="14571" y="11759"/>
                  <a:pt x="14612" y="11680"/>
                </a:cubicBezTo>
                <a:cubicBezTo>
                  <a:pt x="14654" y="11600"/>
                  <a:pt x="14648" y="11553"/>
                  <a:pt x="14590" y="11486"/>
                </a:cubicBezTo>
                <a:cubicBezTo>
                  <a:pt x="14478" y="11357"/>
                  <a:pt x="14272" y="10057"/>
                  <a:pt x="14220" y="9146"/>
                </a:cubicBezTo>
                <a:cubicBezTo>
                  <a:pt x="14211" y="8985"/>
                  <a:pt x="14199" y="8843"/>
                  <a:pt x="14194" y="8828"/>
                </a:cubicBezTo>
                <a:cubicBezTo>
                  <a:pt x="14149" y="8707"/>
                  <a:pt x="14096" y="7547"/>
                  <a:pt x="14132" y="7483"/>
                </a:cubicBezTo>
                <a:cubicBezTo>
                  <a:pt x="14146" y="7457"/>
                  <a:pt x="14232" y="7525"/>
                  <a:pt x="14322" y="7634"/>
                </a:cubicBezTo>
                <a:cubicBezTo>
                  <a:pt x="14611" y="7990"/>
                  <a:pt x="14924" y="7870"/>
                  <a:pt x="15204" y="7297"/>
                </a:cubicBezTo>
                <a:cubicBezTo>
                  <a:pt x="15293" y="7116"/>
                  <a:pt x="15379" y="6952"/>
                  <a:pt x="15395" y="6935"/>
                </a:cubicBezTo>
                <a:cubicBezTo>
                  <a:pt x="15479" y="6848"/>
                  <a:pt x="15546" y="7312"/>
                  <a:pt x="15585" y="8245"/>
                </a:cubicBezTo>
                <a:cubicBezTo>
                  <a:pt x="15656" y="9947"/>
                  <a:pt x="15688" y="10308"/>
                  <a:pt x="15764" y="10278"/>
                </a:cubicBezTo>
                <a:cubicBezTo>
                  <a:pt x="15852" y="10243"/>
                  <a:pt x="15914" y="10352"/>
                  <a:pt x="15852" y="10433"/>
                </a:cubicBezTo>
                <a:cubicBezTo>
                  <a:pt x="15771" y="10542"/>
                  <a:pt x="15949" y="11873"/>
                  <a:pt x="16177" y="12854"/>
                </a:cubicBezTo>
                <a:cubicBezTo>
                  <a:pt x="16289" y="13337"/>
                  <a:pt x="16517" y="14011"/>
                  <a:pt x="16741" y="14527"/>
                </a:cubicBezTo>
                <a:cubicBezTo>
                  <a:pt x="16779" y="14615"/>
                  <a:pt x="16859" y="14814"/>
                  <a:pt x="16919" y="14972"/>
                </a:cubicBezTo>
                <a:cubicBezTo>
                  <a:pt x="16979" y="15129"/>
                  <a:pt x="17072" y="15317"/>
                  <a:pt x="17128" y="15390"/>
                </a:cubicBezTo>
                <a:cubicBezTo>
                  <a:pt x="17183" y="15462"/>
                  <a:pt x="17230" y="15564"/>
                  <a:pt x="17230" y="15617"/>
                </a:cubicBezTo>
                <a:cubicBezTo>
                  <a:pt x="17230" y="15670"/>
                  <a:pt x="17256" y="15730"/>
                  <a:pt x="17286" y="15749"/>
                </a:cubicBezTo>
                <a:cubicBezTo>
                  <a:pt x="17317" y="15768"/>
                  <a:pt x="17432" y="15986"/>
                  <a:pt x="17545" y="16233"/>
                </a:cubicBezTo>
                <a:cubicBezTo>
                  <a:pt x="17696" y="16563"/>
                  <a:pt x="17735" y="16701"/>
                  <a:pt x="17695" y="16751"/>
                </a:cubicBezTo>
                <a:cubicBezTo>
                  <a:pt x="17665" y="16788"/>
                  <a:pt x="17613" y="17016"/>
                  <a:pt x="17581" y="17261"/>
                </a:cubicBezTo>
                <a:cubicBezTo>
                  <a:pt x="17537" y="17592"/>
                  <a:pt x="17497" y="17729"/>
                  <a:pt x="17421" y="17792"/>
                </a:cubicBezTo>
                <a:cubicBezTo>
                  <a:pt x="17335" y="17863"/>
                  <a:pt x="17326" y="17903"/>
                  <a:pt x="17369" y="18031"/>
                </a:cubicBezTo>
                <a:cubicBezTo>
                  <a:pt x="17410" y="18155"/>
                  <a:pt x="17400" y="18212"/>
                  <a:pt x="17319" y="18331"/>
                </a:cubicBezTo>
                <a:cubicBezTo>
                  <a:pt x="17247" y="18437"/>
                  <a:pt x="17235" y="18499"/>
                  <a:pt x="17274" y="18547"/>
                </a:cubicBezTo>
                <a:cubicBezTo>
                  <a:pt x="17348" y="18639"/>
                  <a:pt x="17329" y="18853"/>
                  <a:pt x="17238" y="18964"/>
                </a:cubicBezTo>
                <a:cubicBezTo>
                  <a:pt x="17195" y="19017"/>
                  <a:pt x="17154" y="19218"/>
                  <a:pt x="17139" y="19443"/>
                </a:cubicBezTo>
                <a:cubicBezTo>
                  <a:pt x="17125" y="19655"/>
                  <a:pt x="17080" y="19891"/>
                  <a:pt x="17041" y="19970"/>
                </a:cubicBezTo>
                <a:cubicBezTo>
                  <a:pt x="16959" y="20136"/>
                  <a:pt x="16948" y="20627"/>
                  <a:pt x="17025" y="20676"/>
                </a:cubicBezTo>
                <a:cubicBezTo>
                  <a:pt x="17053" y="20694"/>
                  <a:pt x="17065" y="20728"/>
                  <a:pt x="17051" y="20752"/>
                </a:cubicBezTo>
                <a:cubicBezTo>
                  <a:pt x="17009" y="20821"/>
                  <a:pt x="17305" y="20925"/>
                  <a:pt x="17443" y="20889"/>
                </a:cubicBezTo>
                <a:cubicBezTo>
                  <a:pt x="17512" y="20871"/>
                  <a:pt x="17654" y="20775"/>
                  <a:pt x="17758" y="20676"/>
                </a:cubicBezTo>
                <a:cubicBezTo>
                  <a:pt x="17913" y="20530"/>
                  <a:pt x="17949" y="20458"/>
                  <a:pt x="17951" y="20295"/>
                </a:cubicBezTo>
                <a:cubicBezTo>
                  <a:pt x="17952" y="20184"/>
                  <a:pt x="17962" y="19805"/>
                  <a:pt x="17973" y="19451"/>
                </a:cubicBezTo>
                <a:cubicBezTo>
                  <a:pt x="17992" y="18836"/>
                  <a:pt x="18001" y="18797"/>
                  <a:pt x="18152" y="18575"/>
                </a:cubicBezTo>
                <a:cubicBezTo>
                  <a:pt x="18238" y="18447"/>
                  <a:pt x="18319" y="18250"/>
                  <a:pt x="18332" y="18136"/>
                </a:cubicBezTo>
                <a:cubicBezTo>
                  <a:pt x="18366" y="17859"/>
                  <a:pt x="18431" y="17800"/>
                  <a:pt x="18536" y="17954"/>
                </a:cubicBezTo>
                <a:cubicBezTo>
                  <a:pt x="18742" y="18257"/>
                  <a:pt x="18874" y="18485"/>
                  <a:pt x="18876" y="18544"/>
                </a:cubicBezTo>
                <a:cubicBezTo>
                  <a:pt x="18877" y="18579"/>
                  <a:pt x="18965" y="18669"/>
                  <a:pt x="19070" y="18744"/>
                </a:cubicBezTo>
                <a:cubicBezTo>
                  <a:pt x="19175" y="18819"/>
                  <a:pt x="19291" y="18952"/>
                  <a:pt x="19330" y="19037"/>
                </a:cubicBezTo>
                <a:cubicBezTo>
                  <a:pt x="19369" y="19122"/>
                  <a:pt x="19444" y="19275"/>
                  <a:pt x="19494" y="19377"/>
                </a:cubicBezTo>
                <a:cubicBezTo>
                  <a:pt x="19633" y="19663"/>
                  <a:pt x="19735" y="20104"/>
                  <a:pt x="19769" y="20565"/>
                </a:cubicBezTo>
                <a:cubicBezTo>
                  <a:pt x="19786" y="20796"/>
                  <a:pt x="19810" y="20998"/>
                  <a:pt x="19824" y="21012"/>
                </a:cubicBezTo>
                <a:cubicBezTo>
                  <a:pt x="19838" y="21027"/>
                  <a:pt x="19955" y="21039"/>
                  <a:pt x="20083" y="21039"/>
                </a:cubicBezTo>
                <a:cubicBezTo>
                  <a:pt x="20347" y="21039"/>
                  <a:pt x="20573" y="20870"/>
                  <a:pt x="20563" y="20681"/>
                </a:cubicBezTo>
                <a:cubicBezTo>
                  <a:pt x="20560" y="20620"/>
                  <a:pt x="20584" y="20504"/>
                  <a:pt x="20617" y="20422"/>
                </a:cubicBezTo>
                <a:cubicBezTo>
                  <a:pt x="20689" y="20238"/>
                  <a:pt x="20692" y="19872"/>
                  <a:pt x="20622" y="19828"/>
                </a:cubicBezTo>
                <a:cubicBezTo>
                  <a:pt x="20594" y="19810"/>
                  <a:pt x="20571" y="19748"/>
                  <a:pt x="20571" y="19692"/>
                </a:cubicBezTo>
                <a:cubicBezTo>
                  <a:pt x="20571" y="19635"/>
                  <a:pt x="20536" y="19590"/>
                  <a:pt x="20494" y="19590"/>
                </a:cubicBezTo>
                <a:cubicBezTo>
                  <a:pt x="20400" y="19590"/>
                  <a:pt x="20314" y="19426"/>
                  <a:pt x="20314" y="19251"/>
                </a:cubicBezTo>
                <a:cubicBezTo>
                  <a:pt x="20314" y="19027"/>
                  <a:pt x="20397" y="19046"/>
                  <a:pt x="20644" y="19330"/>
                </a:cubicBezTo>
                <a:cubicBezTo>
                  <a:pt x="20775" y="19480"/>
                  <a:pt x="20893" y="19591"/>
                  <a:pt x="20907" y="19577"/>
                </a:cubicBezTo>
                <a:cubicBezTo>
                  <a:pt x="20921" y="19562"/>
                  <a:pt x="20795" y="19343"/>
                  <a:pt x="20625" y="19085"/>
                </a:cubicBezTo>
                <a:cubicBezTo>
                  <a:pt x="20454" y="18828"/>
                  <a:pt x="20314" y="18569"/>
                  <a:pt x="20314" y="18512"/>
                </a:cubicBezTo>
                <a:cubicBezTo>
                  <a:pt x="20314" y="18455"/>
                  <a:pt x="20204" y="18296"/>
                  <a:pt x="20069" y="18162"/>
                </a:cubicBezTo>
                <a:cubicBezTo>
                  <a:pt x="19934" y="18029"/>
                  <a:pt x="19784" y="17835"/>
                  <a:pt x="19737" y="17731"/>
                </a:cubicBezTo>
                <a:cubicBezTo>
                  <a:pt x="19690" y="17628"/>
                  <a:pt x="19601" y="17498"/>
                  <a:pt x="19543" y="17444"/>
                </a:cubicBezTo>
                <a:cubicBezTo>
                  <a:pt x="19486" y="17390"/>
                  <a:pt x="19440" y="17322"/>
                  <a:pt x="19440" y="17293"/>
                </a:cubicBezTo>
                <a:cubicBezTo>
                  <a:pt x="19440" y="17264"/>
                  <a:pt x="19375" y="17095"/>
                  <a:pt x="19294" y="16917"/>
                </a:cubicBezTo>
                <a:cubicBezTo>
                  <a:pt x="18871" y="15985"/>
                  <a:pt x="18859" y="15950"/>
                  <a:pt x="18928" y="15763"/>
                </a:cubicBezTo>
                <a:cubicBezTo>
                  <a:pt x="18966" y="15660"/>
                  <a:pt x="19005" y="15140"/>
                  <a:pt x="19027" y="14500"/>
                </a:cubicBezTo>
                <a:cubicBezTo>
                  <a:pt x="19069" y="13303"/>
                  <a:pt x="19202" y="12456"/>
                  <a:pt x="19421" y="11985"/>
                </a:cubicBezTo>
                <a:cubicBezTo>
                  <a:pt x="19487" y="11842"/>
                  <a:pt x="19543" y="11695"/>
                  <a:pt x="19543" y="11660"/>
                </a:cubicBezTo>
                <a:cubicBezTo>
                  <a:pt x="19543" y="11626"/>
                  <a:pt x="19594" y="11482"/>
                  <a:pt x="19656" y="11340"/>
                </a:cubicBezTo>
                <a:cubicBezTo>
                  <a:pt x="19819" y="10965"/>
                  <a:pt x="19823" y="10158"/>
                  <a:pt x="19663" y="9879"/>
                </a:cubicBezTo>
                <a:cubicBezTo>
                  <a:pt x="19589" y="9749"/>
                  <a:pt x="19555" y="9608"/>
                  <a:pt x="19561" y="9455"/>
                </a:cubicBezTo>
                <a:cubicBezTo>
                  <a:pt x="19569" y="9226"/>
                  <a:pt x="19568" y="9225"/>
                  <a:pt x="19791" y="9194"/>
                </a:cubicBezTo>
                <a:cubicBezTo>
                  <a:pt x="19964" y="9170"/>
                  <a:pt x="20045" y="9124"/>
                  <a:pt x="20150" y="8987"/>
                </a:cubicBezTo>
                <a:cubicBezTo>
                  <a:pt x="20441" y="8609"/>
                  <a:pt x="21040" y="7663"/>
                  <a:pt x="21313" y="7149"/>
                </a:cubicBezTo>
                <a:cubicBezTo>
                  <a:pt x="21511" y="6778"/>
                  <a:pt x="21600" y="6557"/>
                  <a:pt x="21598" y="6374"/>
                </a:cubicBezTo>
                <a:cubicBezTo>
                  <a:pt x="21597" y="6265"/>
                  <a:pt x="21562" y="6168"/>
                  <a:pt x="21500" y="6063"/>
                </a:cubicBezTo>
                <a:cubicBezTo>
                  <a:pt x="21377" y="5854"/>
                  <a:pt x="20848" y="5373"/>
                  <a:pt x="20464" y="5120"/>
                </a:cubicBezTo>
                <a:cubicBezTo>
                  <a:pt x="20305" y="5016"/>
                  <a:pt x="20041" y="4768"/>
                  <a:pt x="19879" y="4571"/>
                </a:cubicBezTo>
                <a:cubicBezTo>
                  <a:pt x="19547" y="4165"/>
                  <a:pt x="19167" y="3932"/>
                  <a:pt x="18679" y="3833"/>
                </a:cubicBezTo>
                <a:cubicBezTo>
                  <a:pt x="18518" y="3800"/>
                  <a:pt x="18334" y="3739"/>
                  <a:pt x="18270" y="3696"/>
                </a:cubicBezTo>
                <a:cubicBezTo>
                  <a:pt x="18154" y="3620"/>
                  <a:pt x="18156" y="3620"/>
                  <a:pt x="18467" y="3258"/>
                </a:cubicBezTo>
                <a:cubicBezTo>
                  <a:pt x="18694" y="2994"/>
                  <a:pt x="18785" y="2842"/>
                  <a:pt x="18807" y="2695"/>
                </a:cubicBezTo>
                <a:cubicBezTo>
                  <a:pt x="18823" y="2584"/>
                  <a:pt x="18862" y="2443"/>
                  <a:pt x="18891" y="2385"/>
                </a:cubicBezTo>
                <a:cubicBezTo>
                  <a:pt x="18920" y="2327"/>
                  <a:pt x="18939" y="2034"/>
                  <a:pt x="18935" y="1732"/>
                </a:cubicBezTo>
                <a:cubicBezTo>
                  <a:pt x="18926" y="1092"/>
                  <a:pt x="18855" y="943"/>
                  <a:pt x="18500" y="796"/>
                </a:cubicBezTo>
                <a:cubicBezTo>
                  <a:pt x="17904" y="548"/>
                  <a:pt x="17226" y="832"/>
                  <a:pt x="17106" y="1379"/>
                </a:cubicBezTo>
                <a:cubicBezTo>
                  <a:pt x="17087" y="1467"/>
                  <a:pt x="17033" y="1614"/>
                  <a:pt x="16986" y="1707"/>
                </a:cubicBezTo>
                <a:cubicBezTo>
                  <a:pt x="16911" y="1855"/>
                  <a:pt x="16908" y="1917"/>
                  <a:pt x="16964" y="2211"/>
                </a:cubicBezTo>
                <a:cubicBezTo>
                  <a:pt x="17051" y="2658"/>
                  <a:pt x="17001" y="2896"/>
                  <a:pt x="16675" y="3577"/>
                </a:cubicBezTo>
                <a:cubicBezTo>
                  <a:pt x="16563" y="3812"/>
                  <a:pt x="16255" y="4026"/>
                  <a:pt x="16008" y="4043"/>
                </a:cubicBezTo>
                <a:cubicBezTo>
                  <a:pt x="15689" y="4064"/>
                  <a:pt x="15340" y="4166"/>
                  <a:pt x="15263" y="4260"/>
                </a:cubicBezTo>
                <a:cubicBezTo>
                  <a:pt x="15156" y="4390"/>
                  <a:pt x="15031" y="4786"/>
                  <a:pt x="14999" y="5101"/>
                </a:cubicBezTo>
                <a:cubicBezTo>
                  <a:pt x="14968" y="5408"/>
                  <a:pt x="14884" y="5613"/>
                  <a:pt x="14809" y="5565"/>
                </a:cubicBezTo>
                <a:cubicBezTo>
                  <a:pt x="14739" y="5521"/>
                  <a:pt x="14750" y="5159"/>
                  <a:pt x="14838" y="4555"/>
                </a:cubicBezTo>
                <a:cubicBezTo>
                  <a:pt x="14880" y="4266"/>
                  <a:pt x="14915" y="3879"/>
                  <a:pt x="14915" y="3694"/>
                </a:cubicBezTo>
                <a:cubicBezTo>
                  <a:pt x="14915" y="3509"/>
                  <a:pt x="14952" y="3228"/>
                  <a:pt x="14996" y="3071"/>
                </a:cubicBezTo>
                <a:cubicBezTo>
                  <a:pt x="15091" y="2733"/>
                  <a:pt x="15072" y="2505"/>
                  <a:pt x="14970" y="2757"/>
                </a:cubicBezTo>
                <a:cubicBezTo>
                  <a:pt x="14736" y="3337"/>
                  <a:pt x="14620" y="3431"/>
                  <a:pt x="14542" y="3102"/>
                </a:cubicBezTo>
                <a:cubicBezTo>
                  <a:pt x="14420" y="2587"/>
                  <a:pt x="14330" y="2306"/>
                  <a:pt x="14286" y="2306"/>
                </a:cubicBezTo>
                <a:cubicBezTo>
                  <a:pt x="14259" y="2306"/>
                  <a:pt x="14254" y="2348"/>
                  <a:pt x="14273" y="2399"/>
                </a:cubicBezTo>
                <a:cubicBezTo>
                  <a:pt x="14293" y="2450"/>
                  <a:pt x="14319" y="2628"/>
                  <a:pt x="14334" y="2795"/>
                </a:cubicBezTo>
                <a:cubicBezTo>
                  <a:pt x="14359" y="3060"/>
                  <a:pt x="14351" y="3103"/>
                  <a:pt x="14267" y="3136"/>
                </a:cubicBezTo>
                <a:cubicBezTo>
                  <a:pt x="14072" y="3211"/>
                  <a:pt x="14036" y="3320"/>
                  <a:pt x="14070" y="3735"/>
                </a:cubicBezTo>
                <a:cubicBezTo>
                  <a:pt x="14087" y="3951"/>
                  <a:pt x="14134" y="4236"/>
                  <a:pt x="14173" y="4370"/>
                </a:cubicBezTo>
                <a:cubicBezTo>
                  <a:pt x="14258" y="4657"/>
                  <a:pt x="14270" y="5253"/>
                  <a:pt x="14191" y="5303"/>
                </a:cubicBezTo>
                <a:cubicBezTo>
                  <a:pt x="14161" y="5322"/>
                  <a:pt x="14087" y="5293"/>
                  <a:pt x="14026" y="5236"/>
                </a:cubicBezTo>
                <a:cubicBezTo>
                  <a:pt x="13964" y="5179"/>
                  <a:pt x="13870" y="5116"/>
                  <a:pt x="13818" y="5098"/>
                </a:cubicBezTo>
                <a:cubicBezTo>
                  <a:pt x="13767" y="5079"/>
                  <a:pt x="13741" y="5040"/>
                  <a:pt x="13759" y="5009"/>
                </a:cubicBezTo>
                <a:cubicBezTo>
                  <a:pt x="13777" y="4978"/>
                  <a:pt x="13761" y="4900"/>
                  <a:pt x="13722" y="4836"/>
                </a:cubicBezTo>
                <a:cubicBezTo>
                  <a:pt x="13682" y="4772"/>
                  <a:pt x="13607" y="4567"/>
                  <a:pt x="13554" y="4380"/>
                </a:cubicBezTo>
                <a:lnTo>
                  <a:pt x="13455" y="4043"/>
                </a:lnTo>
                <a:lnTo>
                  <a:pt x="13578" y="3938"/>
                </a:lnTo>
                <a:cubicBezTo>
                  <a:pt x="13692" y="3842"/>
                  <a:pt x="13697" y="3824"/>
                  <a:pt x="13628" y="3711"/>
                </a:cubicBezTo>
                <a:cubicBezTo>
                  <a:pt x="13257" y="3102"/>
                  <a:pt x="13253" y="3094"/>
                  <a:pt x="13214" y="2631"/>
                </a:cubicBezTo>
                <a:cubicBezTo>
                  <a:pt x="13191" y="2355"/>
                  <a:pt x="13135" y="2079"/>
                  <a:pt x="13071" y="1935"/>
                </a:cubicBezTo>
                <a:cubicBezTo>
                  <a:pt x="13012" y="1804"/>
                  <a:pt x="12963" y="1594"/>
                  <a:pt x="12962" y="1468"/>
                </a:cubicBezTo>
                <a:cubicBezTo>
                  <a:pt x="12960" y="1045"/>
                  <a:pt x="12839" y="959"/>
                  <a:pt x="12138" y="897"/>
                </a:cubicBezTo>
                <a:cubicBezTo>
                  <a:pt x="11804" y="867"/>
                  <a:pt x="11711" y="878"/>
                  <a:pt x="11484" y="979"/>
                </a:cubicBezTo>
                <a:cubicBezTo>
                  <a:pt x="11159" y="1123"/>
                  <a:pt x="11080" y="1212"/>
                  <a:pt x="10988" y="1527"/>
                </a:cubicBezTo>
                <a:cubicBezTo>
                  <a:pt x="10949" y="1662"/>
                  <a:pt x="10844" y="1868"/>
                  <a:pt x="10756" y="1982"/>
                </a:cubicBezTo>
                <a:cubicBezTo>
                  <a:pt x="10565" y="2230"/>
                  <a:pt x="10511" y="2463"/>
                  <a:pt x="10593" y="2669"/>
                </a:cubicBezTo>
                <a:cubicBezTo>
                  <a:pt x="10647" y="2803"/>
                  <a:pt x="10633" y="2859"/>
                  <a:pt x="10471" y="3186"/>
                </a:cubicBezTo>
                <a:cubicBezTo>
                  <a:pt x="10260" y="3610"/>
                  <a:pt x="10253" y="3631"/>
                  <a:pt x="10383" y="3596"/>
                </a:cubicBezTo>
                <a:cubicBezTo>
                  <a:pt x="10505" y="3563"/>
                  <a:pt x="10546" y="3628"/>
                  <a:pt x="10573" y="3906"/>
                </a:cubicBezTo>
                <a:cubicBezTo>
                  <a:pt x="10585" y="4028"/>
                  <a:pt x="10617" y="4152"/>
                  <a:pt x="10646" y="4182"/>
                </a:cubicBezTo>
                <a:cubicBezTo>
                  <a:pt x="10752" y="4291"/>
                  <a:pt x="10693" y="4426"/>
                  <a:pt x="10467" y="4586"/>
                </a:cubicBezTo>
                <a:cubicBezTo>
                  <a:pt x="10340" y="4677"/>
                  <a:pt x="10235" y="4792"/>
                  <a:pt x="10233" y="4842"/>
                </a:cubicBezTo>
                <a:cubicBezTo>
                  <a:pt x="10227" y="4985"/>
                  <a:pt x="10201" y="5075"/>
                  <a:pt x="10103" y="5301"/>
                </a:cubicBezTo>
                <a:cubicBezTo>
                  <a:pt x="10053" y="5418"/>
                  <a:pt x="10010" y="5529"/>
                  <a:pt x="10008" y="5548"/>
                </a:cubicBezTo>
                <a:cubicBezTo>
                  <a:pt x="10007" y="5568"/>
                  <a:pt x="9987" y="5602"/>
                  <a:pt x="9966" y="5624"/>
                </a:cubicBezTo>
                <a:cubicBezTo>
                  <a:pt x="9945" y="5645"/>
                  <a:pt x="9952" y="5694"/>
                  <a:pt x="9982" y="5731"/>
                </a:cubicBezTo>
                <a:cubicBezTo>
                  <a:pt x="10022" y="5781"/>
                  <a:pt x="10010" y="5812"/>
                  <a:pt x="9933" y="5855"/>
                </a:cubicBezTo>
                <a:cubicBezTo>
                  <a:pt x="9839" y="5906"/>
                  <a:pt x="9796" y="5871"/>
                  <a:pt x="9525" y="5520"/>
                </a:cubicBezTo>
                <a:cubicBezTo>
                  <a:pt x="9358" y="5303"/>
                  <a:pt x="9047" y="4867"/>
                  <a:pt x="8835" y="4551"/>
                </a:cubicBezTo>
                <a:cubicBezTo>
                  <a:pt x="8393" y="3895"/>
                  <a:pt x="8105" y="3568"/>
                  <a:pt x="7756" y="3322"/>
                </a:cubicBezTo>
                <a:cubicBezTo>
                  <a:pt x="7577" y="3196"/>
                  <a:pt x="7480" y="3074"/>
                  <a:pt x="7387" y="2865"/>
                </a:cubicBezTo>
                <a:cubicBezTo>
                  <a:pt x="7266" y="2593"/>
                  <a:pt x="7263" y="2571"/>
                  <a:pt x="7341" y="2409"/>
                </a:cubicBezTo>
                <a:cubicBezTo>
                  <a:pt x="7409" y="2269"/>
                  <a:pt x="7414" y="2194"/>
                  <a:pt x="7367" y="1986"/>
                </a:cubicBezTo>
                <a:cubicBezTo>
                  <a:pt x="7336" y="1848"/>
                  <a:pt x="7323" y="1652"/>
                  <a:pt x="7339" y="1551"/>
                </a:cubicBezTo>
                <a:cubicBezTo>
                  <a:pt x="7377" y="1310"/>
                  <a:pt x="7139" y="583"/>
                  <a:pt x="6957" y="384"/>
                </a:cubicBezTo>
                <a:cubicBezTo>
                  <a:pt x="6884" y="304"/>
                  <a:pt x="6771" y="238"/>
                  <a:pt x="6705" y="238"/>
                </a:cubicBezTo>
                <a:cubicBezTo>
                  <a:pt x="6640" y="238"/>
                  <a:pt x="6544" y="195"/>
                  <a:pt x="6492" y="142"/>
                </a:cubicBezTo>
                <a:cubicBezTo>
                  <a:pt x="6348" y="-6"/>
                  <a:pt x="6072" y="-49"/>
                  <a:pt x="5991" y="65"/>
                </a:cubicBezTo>
                <a:cubicBezTo>
                  <a:pt x="5929" y="152"/>
                  <a:pt x="5920" y="154"/>
                  <a:pt x="5825" y="65"/>
                </a:cubicBezTo>
                <a:cubicBezTo>
                  <a:pt x="5780" y="23"/>
                  <a:pt x="5755" y="1"/>
                  <a:pt x="5732" y="0"/>
                </a:cubicBezTo>
                <a:close/>
                <a:moveTo>
                  <a:pt x="10209" y="9807"/>
                </a:moveTo>
                <a:cubicBezTo>
                  <a:pt x="10233" y="9807"/>
                  <a:pt x="10261" y="9828"/>
                  <a:pt x="10293" y="9868"/>
                </a:cubicBezTo>
                <a:cubicBezTo>
                  <a:pt x="10345" y="9933"/>
                  <a:pt x="10364" y="10105"/>
                  <a:pt x="10361" y="10481"/>
                </a:cubicBezTo>
                <a:cubicBezTo>
                  <a:pt x="10355" y="11379"/>
                  <a:pt x="10128" y="11262"/>
                  <a:pt x="10114" y="10355"/>
                </a:cubicBezTo>
                <a:cubicBezTo>
                  <a:pt x="10109" y="9985"/>
                  <a:pt x="10140" y="9806"/>
                  <a:pt x="10209" y="9807"/>
                </a:cubicBezTo>
                <a:close/>
                <a:moveTo>
                  <a:pt x="12106" y="12970"/>
                </a:moveTo>
                <a:cubicBezTo>
                  <a:pt x="12116" y="12969"/>
                  <a:pt x="12125" y="12981"/>
                  <a:pt x="12139" y="12996"/>
                </a:cubicBezTo>
                <a:cubicBezTo>
                  <a:pt x="12204" y="13063"/>
                  <a:pt x="12239" y="13457"/>
                  <a:pt x="12263" y="14378"/>
                </a:cubicBezTo>
                <a:cubicBezTo>
                  <a:pt x="12273" y="14792"/>
                  <a:pt x="12293" y="15149"/>
                  <a:pt x="12307" y="15173"/>
                </a:cubicBezTo>
                <a:cubicBezTo>
                  <a:pt x="12321" y="15197"/>
                  <a:pt x="12349" y="15293"/>
                  <a:pt x="12369" y="15387"/>
                </a:cubicBezTo>
                <a:cubicBezTo>
                  <a:pt x="12388" y="15481"/>
                  <a:pt x="12464" y="15601"/>
                  <a:pt x="12537" y="15656"/>
                </a:cubicBezTo>
                <a:cubicBezTo>
                  <a:pt x="12678" y="15762"/>
                  <a:pt x="12659" y="15878"/>
                  <a:pt x="12501" y="15878"/>
                </a:cubicBezTo>
                <a:cubicBezTo>
                  <a:pt x="12450" y="15878"/>
                  <a:pt x="12395" y="15925"/>
                  <a:pt x="12380" y="15984"/>
                </a:cubicBezTo>
                <a:cubicBezTo>
                  <a:pt x="12378" y="15993"/>
                  <a:pt x="12373" y="16002"/>
                  <a:pt x="12369" y="16010"/>
                </a:cubicBezTo>
                <a:lnTo>
                  <a:pt x="12369" y="16101"/>
                </a:lnTo>
                <a:cubicBezTo>
                  <a:pt x="12398" y="16174"/>
                  <a:pt x="12416" y="16268"/>
                  <a:pt x="12416" y="16416"/>
                </a:cubicBezTo>
                <a:cubicBezTo>
                  <a:pt x="12415" y="16802"/>
                  <a:pt x="12379" y="17143"/>
                  <a:pt x="12329" y="17286"/>
                </a:cubicBezTo>
                <a:cubicBezTo>
                  <a:pt x="12329" y="17287"/>
                  <a:pt x="12329" y="17292"/>
                  <a:pt x="12329" y="17293"/>
                </a:cubicBezTo>
                <a:cubicBezTo>
                  <a:pt x="12321" y="17312"/>
                  <a:pt x="12321" y="17336"/>
                  <a:pt x="12318" y="17358"/>
                </a:cubicBezTo>
                <a:cubicBezTo>
                  <a:pt x="12313" y="17380"/>
                  <a:pt x="12309" y="17401"/>
                  <a:pt x="12310" y="17429"/>
                </a:cubicBezTo>
                <a:cubicBezTo>
                  <a:pt x="12310" y="17430"/>
                  <a:pt x="12310" y="17429"/>
                  <a:pt x="12310" y="17430"/>
                </a:cubicBezTo>
                <a:cubicBezTo>
                  <a:pt x="12312" y="17475"/>
                  <a:pt x="12319" y="17525"/>
                  <a:pt x="12336" y="17574"/>
                </a:cubicBezTo>
                <a:cubicBezTo>
                  <a:pt x="12336" y="17575"/>
                  <a:pt x="12336" y="17575"/>
                  <a:pt x="12336" y="17576"/>
                </a:cubicBezTo>
                <a:cubicBezTo>
                  <a:pt x="12341" y="17589"/>
                  <a:pt x="12339" y="17597"/>
                  <a:pt x="12343" y="17609"/>
                </a:cubicBezTo>
                <a:cubicBezTo>
                  <a:pt x="12356" y="17656"/>
                  <a:pt x="12367" y="17699"/>
                  <a:pt x="12366" y="17734"/>
                </a:cubicBezTo>
                <a:cubicBezTo>
                  <a:pt x="12366" y="17738"/>
                  <a:pt x="12366" y="17741"/>
                  <a:pt x="12366" y="17744"/>
                </a:cubicBezTo>
                <a:cubicBezTo>
                  <a:pt x="12365" y="17791"/>
                  <a:pt x="12357" y="17836"/>
                  <a:pt x="12340" y="17882"/>
                </a:cubicBezTo>
                <a:cubicBezTo>
                  <a:pt x="12310" y="17964"/>
                  <a:pt x="12312" y="18084"/>
                  <a:pt x="12336" y="18246"/>
                </a:cubicBezTo>
                <a:cubicBezTo>
                  <a:pt x="12345" y="18273"/>
                  <a:pt x="12353" y="18301"/>
                  <a:pt x="12366" y="18326"/>
                </a:cubicBezTo>
                <a:cubicBezTo>
                  <a:pt x="12403" y="18399"/>
                  <a:pt x="12402" y="18491"/>
                  <a:pt x="12377" y="18642"/>
                </a:cubicBezTo>
                <a:cubicBezTo>
                  <a:pt x="12377" y="18644"/>
                  <a:pt x="12380" y="18650"/>
                  <a:pt x="12380" y="18652"/>
                </a:cubicBezTo>
                <a:cubicBezTo>
                  <a:pt x="12380" y="18653"/>
                  <a:pt x="12380" y="18653"/>
                  <a:pt x="12380" y="18654"/>
                </a:cubicBezTo>
                <a:cubicBezTo>
                  <a:pt x="12376" y="18719"/>
                  <a:pt x="12353" y="18798"/>
                  <a:pt x="12327" y="18881"/>
                </a:cubicBezTo>
                <a:cubicBezTo>
                  <a:pt x="12308" y="18968"/>
                  <a:pt x="12305" y="19004"/>
                  <a:pt x="12272" y="19135"/>
                </a:cubicBezTo>
                <a:cubicBezTo>
                  <a:pt x="12182" y="19501"/>
                  <a:pt x="12093" y="19812"/>
                  <a:pt x="12077" y="19828"/>
                </a:cubicBezTo>
                <a:cubicBezTo>
                  <a:pt x="12062" y="19844"/>
                  <a:pt x="12021" y="19820"/>
                  <a:pt x="11985" y="19775"/>
                </a:cubicBezTo>
                <a:cubicBezTo>
                  <a:pt x="11936" y="19715"/>
                  <a:pt x="11926" y="19566"/>
                  <a:pt x="11948" y="19217"/>
                </a:cubicBezTo>
                <a:cubicBezTo>
                  <a:pt x="11966" y="18917"/>
                  <a:pt x="11968" y="18804"/>
                  <a:pt x="11932" y="18717"/>
                </a:cubicBezTo>
                <a:cubicBezTo>
                  <a:pt x="11914" y="18679"/>
                  <a:pt x="11896" y="18642"/>
                  <a:pt x="11860" y="18597"/>
                </a:cubicBezTo>
                <a:cubicBezTo>
                  <a:pt x="11858" y="18595"/>
                  <a:pt x="11857" y="18594"/>
                  <a:pt x="11855" y="18591"/>
                </a:cubicBezTo>
                <a:cubicBezTo>
                  <a:pt x="11852" y="18588"/>
                  <a:pt x="11849" y="18584"/>
                  <a:pt x="11846" y="18581"/>
                </a:cubicBezTo>
                <a:cubicBezTo>
                  <a:pt x="11803" y="18527"/>
                  <a:pt x="11792" y="18504"/>
                  <a:pt x="11777" y="18475"/>
                </a:cubicBezTo>
                <a:cubicBezTo>
                  <a:pt x="11771" y="18464"/>
                  <a:pt x="11749" y="18442"/>
                  <a:pt x="11747" y="18432"/>
                </a:cubicBezTo>
                <a:cubicBezTo>
                  <a:pt x="11744" y="18415"/>
                  <a:pt x="11746" y="18397"/>
                  <a:pt x="11755" y="18380"/>
                </a:cubicBezTo>
                <a:cubicBezTo>
                  <a:pt x="11755" y="18380"/>
                  <a:pt x="11755" y="18378"/>
                  <a:pt x="11755" y="18378"/>
                </a:cubicBezTo>
                <a:cubicBezTo>
                  <a:pt x="11760" y="18369"/>
                  <a:pt x="11772" y="18358"/>
                  <a:pt x="11780" y="18347"/>
                </a:cubicBezTo>
                <a:cubicBezTo>
                  <a:pt x="11786" y="18339"/>
                  <a:pt x="11791" y="18333"/>
                  <a:pt x="11799" y="18324"/>
                </a:cubicBezTo>
                <a:cubicBezTo>
                  <a:pt x="11801" y="18322"/>
                  <a:pt x="11800" y="18321"/>
                  <a:pt x="11802" y="18319"/>
                </a:cubicBezTo>
                <a:cubicBezTo>
                  <a:pt x="11806" y="18314"/>
                  <a:pt x="11809" y="18309"/>
                  <a:pt x="11813" y="18304"/>
                </a:cubicBezTo>
                <a:cubicBezTo>
                  <a:pt x="11825" y="18288"/>
                  <a:pt x="11834" y="18273"/>
                  <a:pt x="11842" y="18258"/>
                </a:cubicBezTo>
                <a:cubicBezTo>
                  <a:pt x="11849" y="18241"/>
                  <a:pt x="11856" y="18222"/>
                  <a:pt x="11857" y="18202"/>
                </a:cubicBezTo>
                <a:cubicBezTo>
                  <a:pt x="11857" y="18201"/>
                  <a:pt x="11857" y="18202"/>
                  <a:pt x="11857" y="18201"/>
                </a:cubicBezTo>
                <a:cubicBezTo>
                  <a:pt x="11857" y="18168"/>
                  <a:pt x="11836" y="18101"/>
                  <a:pt x="11820" y="18040"/>
                </a:cubicBezTo>
                <a:cubicBezTo>
                  <a:pt x="11819" y="18036"/>
                  <a:pt x="11820" y="18035"/>
                  <a:pt x="11820" y="18031"/>
                </a:cubicBezTo>
                <a:cubicBezTo>
                  <a:pt x="11813" y="18006"/>
                  <a:pt x="11814" y="18000"/>
                  <a:pt x="11804" y="17968"/>
                </a:cubicBezTo>
                <a:cubicBezTo>
                  <a:pt x="11751" y="17788"/>
                  <a:pt x="11728" y="17461"/>
                  <a:pt x="11727" y="16912"/>
                </a:cubicBezTo>
                <a:cubicBezTo>
                  <a:pt x="11727" y="16692"/>
                  <a:pt x="11722" y="16486"/>
                  <a:pt x="11714" y="16328"/>
                </a:cubicBezTo>
                <a:cubicBezTo>
                  <a:pt x="11705" y="16170"/>
                  <a:pt x="11691" y="16062"/>
                  <a:pt x="11678" y="16041"/>
                </a:cubicBezTo>
                <a:cubicBezTo>
                  <a:pt x="11649" y="15994"/>
                  <a:pt x="11651" y="15924"/>
                  <a:pt x="11685" y="15858"/>
                </a:cubicBezTo>
                <a:cubicBezTo>
                  <a:pt x="11689" y="15850"/>
                  <a:pt x="11692" y="15852"/>
                  <a:pt x="11696" y="15845"/>
                </a:cubicBezTo>
                <a:cubicBezTo>
                  <a:pt x="11711" y="15695"/>
                  <a:pt x="11744" y="15522"/>
                  <a:pt x="11782" y="15448"/>
                </a:cubicBezTo>
                <a:cubicBezTo>
                  <a:pt x="11814" y="15388"/>
                  <a:pt x="11844" y="15023"/>
                  <a:pt x="11850" y="14640"/>
                </a:cubicBezTo>
                <a:cubicBezTo>
                  <a:pt x="11858" y="14206"/>
                  <a:pt x="11898" y="13782"/>
                  <a:pt x="11956" y="13519"/>
                </a:cubicBezTo>
                <a:cubicBezTo>
                  <a:pt x="12051" y="13082"/>
                  <a:pt x="12076" y="12973"/>
                  <a:pt x="12106" y="12970"/>
                </a:cubicBezTo>
                <a:close/>
                <a:moveTo>
                  <a:pt x="7348" y="17662"/>
                </a:moveTo>
                <a:cubicBezTo>
                  <a:pt x="7426" y="17612"/>
                  <a:pt x="7482" y="17744"/>
                  <a:pt x="7606" y="18266"/>
                </a:cubicBezTo>
                <a:cubicBezTo>
                  <a:pt x="7690" y="18623"/>
                  <a:pt x="7715" y="18885"/>
                  <a:pt x="7714" y="19498"/>
                </a:cubicBezTo>
                <a:cubicBezTo>
                  <a:pt x="7713" y="19926"/>
                  <a:pt x="7693" y="20289"/>
                  <a:pt x="7670" y="20304"/>
                </a:cubicBezTo>
                <a:cubicBezTo>
                  <a:pt x="7560" y="20374"/>
                  <a:pt x="7507" y="20159"/>
                  <a:pt x="7515" y="19661"/>
                </a:cubicBezTo>
                <a:cubicBezTo>
                  <a:pt x="7521" y="19282"/>
                  <a:pt x="7501" y="19073"/>
                  <a:pt x="7438" y="18900"/>
                </a:cubicBezTo>
                <a:cubicBezTo>
                  <a:pt x="7331" y="18608"/>
                  <a:pt x="7266" y="17714"/>
                  <a:pt x="7348" y="1766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565656" y="1346199"/>
            <a:ext cx="1187348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/>
            <a:r>
              <a:t>AN ENGAGED AND CONNECTED GLOBAL COMMUNITY OF CONTENT CREATORS, CELEBRITIES, BRANDS AND FANS</a:t>
            </a:r>
          </a:p>
        </p:txBody>
      </p:sp>
      <p:sp>
        <p:nvSpPr>
          <p:cNvPr id="135" name="Shape 135"/>
          <p:cNvSpPr/>
          <p:nvPr/>
        </p:nvSpPr>
        <p:spPr>
          <a:xfrm>
            <a:off x="3113278" y="2679699"/>
            <a:ext cx="677824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pPr/>
            <a:r>
              <a:t>Beautycon Festivals  |  Beautycon Box  |  Beautycon Media</a:t>
            </a:r>
          </a:p>
        </p:txBody>
      </p:sp>
      <p:sp>
        <p:nvSpPr>
          <p:cNvPr id="136" name="Shape 136"/>
          <p:cNvSpPr/>
          <p:nvPr/>
        </p:nvSpPr>
        <p:spPr>
          <a:xfrm>
            <a:off x="447291" y="3256465"/>
            <a:ext cx="993233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7" name="Shape 137"/>
          <p:cNvSpPr/>
          <p:nvPr/>
        </p:nvSpPr>
        <p:spPr>
          <a:xfrm rot="20425342">
            <a:off x="411014" y="3265308"/>
            <a:ext cx="101498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</a:p>
          <a:p>
            <a:pPr>
              <a:defRPr sz="12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age</a:t>
            </a:r>
          </a:p>
          <a:p>
            <a: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pPr>
            <a:r>
              <a:t>16-24</a:t>
            </a:r>
          </a:p>
        </p:txBody>
      </p:sp>
      <p:sp>
        <p:nvSpPr>
          <p:cNvPr id="138" name="Shape 138"/>
          <p:cNvSpPr/>
          <p:nvPr/>
        </p:nvSpPr>
        <p:spPr>
          <a:xfrm>
            <a:off x="1727150" y="5037640"/>
            <a:ext cx="993230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9" name="Shape 139"/>
          <p:cNvSpPr/>
          <p:nvPr/>
        </p:nvSpPr>
        <p:spPr>
          <a:xfrm rot="20425342">
            <a:off x="1775098" y="5130258"/>
            <a:ext cx="89733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pPr>
            <a:r>
              <a:t>98%</a:t>
            </a:r>
          </a:p>
          <a:p>
            <a: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pPr>
            <a:r>
              <a:t>F</a:t>
            </a:r>
          </a:p>
        </p:txBody>
      </p:sp>
      <p:sp>
        <p:nvSpPr>
          <p:cNvPr id="140" name="Shape 140"/>
          <p:cNvSpPr/>
          <p:nvPr/>
        </p:nvSpPr>
        <p:spPr>
          <a:xfrm>
            <a:off x="596900" y="7244266"/>
            <a:ext cx="993230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41" name="Shape 141"/>
          <p:cNvSpPr/>
          <p:nvPr/>
        </p:nvSpPr>
        <p:spPr>
          <a:xfrm>
            <a:off x="11171084" y="6567991"/>
            <a:ext cx="993233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42" name="Shape 142"/>
          <p:cNvSpPr/>
          <p:nvPr/>
        </p:nvSpPr>
        <p:spPr>
          <a:xfrm>
            <a:off x="10336589" y="4234365"/>
            <a:ext cx="993234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43" name="Shape 143"/>
          <p:cNvSpPr/>
          <p:nvPr/>
        </p:nvSpPr>
        <p:spPr>
          <a:xfrm rot="20425342">
            <a:off x="644848" y="7347981"/>
            <a:ext cx="897333" cy="833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pPr>
            <a:r>
              <a:t>35%</a:t>
            </a:r>
          </a:p>
          <a:p>
            <a:pPr>
              <a:defRPr sz="12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middle</a:t>
            </a:r>
          </a:p>
          <a:p>
            <a:pPr>
              <a:defRPr sz="12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schoolers</a:t>
            </a:r>
          </a:p>
        </p:txBody>
      </p:sp>
      <p:sp>
        <p:nvSpPr>
          <p:cNvPr id="144" name="Shape 144"/>
          <p:cNvSpPr/>
          <p:nvPr/>
        </p:nvSpPr>
        <p:spPr>
          <a:xfrm rot="1213317">
            <a:off x="10384539" y="4365082"/>
            <a:ext cx="897332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pPr>
            <a:r>
              <a:t>70%</a:t>
            </a:r>
          </a:p>
          <a:p>
            <a: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pPr>
            <a:r>
              <a:t>U.S.</a:t>
            </a:r>
          </a:p>
        </p:txBody>
      </p:sp>
      <p:sp>
        <p:nvSpPr>
          <p:cNvPr id="145" name="Shape 145"/>
          <p:cNvSpPr/>
          <p:nvPr/>
        </p:nvSpPr>
        <p:spPr>
          <a:xfrm rot="1213317">
            <a:off x="11331200" y="6869817"/>
            <a:ext cx="67299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lvl1pPr>
          </a:lstStyle>
          <a:p>
            <a:pPr/>
            <a:r>
              <a:t>BFF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FEF8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48" name="Shape 148"/>
          <p:cNvSpPr/>
          <p:nvPr/>
        </p:nvSpPr>
        <p:spPr>
          <a:xfrm>
            <a:off x="1600194" y="6758558"/>
            <a:ext cx="9623251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9" name="Shape 149"/>
          <p:cNvSpPr/>
          <p:nvPr/>
        </p:nvSpPr>
        <p:spPr>
          <a:xfrm>
            <a:off x="4070324" y="476249"/>
            <a:ext cx="486415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CAMPAIGN SUMMARY</a:t>
            </a:r>
          </a:p>
        </p:txBody>
      </p:sp>
      <p:sp>
        <p:nvSpPr>
          <p:cNvPr id="150" name="Shape 150"/>
          <p:cNvSpPr/>
          <p:nvPr/>
        </p:nvSpPr>
        <p:spPr>
          <a:xfrm>
            <a:off x="489222" y="1623503"/>
            <a:ext cx="12263312" cy="364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58611" indent="-458611" algn="l">
              <a:buSzPct val="100000"/>
              <a:buAutoNum type="arabicPeriod" startAt="1"/>
              <a:defRPr sz="2600"/>
            </a:pPr>
            <a:r>
              <a:t>Custom wrapped Beautycon boxes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“Beauty and the Beast” make-up inside December boxes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#BeautyBeastChallenge: invite beauty fans to find their inner Belle… or Beast!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“Beauty and the Beast” influencer content + social promos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Beautycon Media social support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“Beauty and the Beast” Trailer pre-roll before Beautycon video content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Beautycon Dallas festival activation - winner of Challenge showcased on stage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Snapchat Story &amp; Facebook Live inclusion at Beautycon Dallas</a:t>
            </a:r>
          </a:p>
          <a:p>
            <a:pPr marL="458611" indent="-458611" algn="l">
              <a:buSzPct val="100000"/>
              <a:buAutoNum type="arabicPeriod" startAt="1"/>
              <a:defRPr sz="2600"/>
            </a:pPr>
            <a:r>
              <a:t>Winner attends “Beauty and the Beast” premiere</a:t>
            </a:r>
          </a:p>
        </p:txBody>
      </p:sp>
      <p:pic>
        <p:nvPicPr>
          <p:cNvPr id="151" name="image2.png"/>
          <p:cNvPicPr>
            <a:picLocks noChangeAspect="1"/>
          </p:cNvPicPr>
          <p:nvPr/>
        </p:nvPicPr>
        <p:blipFill>
          <a:blip r:embed="rId3">
            <a:extLst/>
          </a:blip>
          <a:srcRect l="16028" t="16133" r="15961" b="16000"/>
          <a:stretch>
            <a:fillRect/>
          </a:stretch>
        </p:blipFill>
        <p:spPr>
          <a:xfrm>
            <a:off x="1288232" y="6434606"/>
            <a:ext cx="649301" cy="647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83" fill="norm" stroke="1" extrusionOk="0">
                <a:moveTo>
                  <a:pt x="10776" y="0"/>
                </a:moveTo>
                <a:cubicBezTo>
                  <a:pt x="7609" y="0"/>
                  <a:pt x="5070" y="1111"/>
                  <a:pt x="2862" y="3451"/>
                </a:cubicBezTo>
                <a:cubicBezTo>
                  <a:pt x="963" y="5464"/>
                  <a:pt x="-19" y="8119"/>
                  <a:pt x="0" y="10828"/>
                </a:cubicBezTo>
                <a:cubicBezTo>
                  <a:pt x="11" y="12453"/>
                  <a:pt x="383" y="14098"/>
                  <a:pt x="1134" y="15627"/>
                </a:cubicBezTo>
                <a:cubicBezTo>
                  <a:pt x="2659" y="18731"/>
                  <a:pt x="5456" y="20790"/>
                  <a:pt x="9048" y="21457"/>
                </a:cubicBezTo>
                <a:cubicBezTo>
                  <a:pt x="9617" y="21562"/>
                  <a:pt x="10239" y="21600"/>
                  <a:pt x="10895" y="21576"/>
                </a:cubicBezTo>
                <a:cubicBezTo>
                  <a:pt x="12865" y="21506"/>
                  <a:pt x="15083" y="20882"/>
                  <a:pt x="16632" y="19897"/>
                </a:cubicBezTo>
                <a:cubicBezTo>
                  <a:pt x="19598" y="18013"/>
                  <a:pt x="21556" y="14308"/>
                  <a:pt x="21578" y="10814"/>
                </a:cubicBezTo>
                <a:cubicBezTo>
                  <a:pt x="21581" y="10315"/>
                  <a:pt x="21538" y="9819"/>
                  <a:pt x="21459" y="9334"/>
                </a:cubicBezTo>
                <a:cubicBezTo>
                  <a:pt x="20551" y="3731"/>
                  <a:pt x="16278" y="0"/>
                  <a:pt x="10776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2" name="image2.png"/>
          <p:cNvPicPr>
            <a:picLocks noChangeAspect="1"/>
          </p:cNvPicPr>
          <p:nvPr/>
        </p:nvPicPr>
        <p:blipFill>
          <a:blip r:embed="rId3">
            <a:extLst/>
          </a:blip>
          <a:srcRect l="16028" t="16133" r="15961" b="16000"/>
          <a:stretch>
            <a:fillRect/>
          </a:stretch>
        </p:blipFill>
        <p:spPr>
          <a:xfrm>
            <a:off x="11067232" y="6434606"/>
            <a:ext cx="649302" cy="647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83" fill="norm" stroke="1" extrusionOk="0">
                <a:moveTo>
                  <a:pt x="10776" y="0"/>
                </a:moveTo>
                <a:cubicBezTo>
                  <a:pt x="7609" y="0"/>
                  <a:pt x="5070" y="1111"/>
                  <a:pt x="2862" y="3451"/>
                </a:cubicBezTo>
                <a:cubicBezTo>
                  <a:pt x="963" y="5464"/>
                  <a:pt x="-19" y="8119"/>
                  <a:pt x="0" y="10828"/>
                </a:cubicBezTo>
                <a:cubicBezTo>
                  <a:pt x="11" y="12453"/>
                  <a:pt x="383" y="14098"/>
                  <a:pt x="1134" y="15627"/>
                </a:cubicBezTo>
                <a:cubicBezTo>
                  <a:pt x="2659" y="18731"/>
                  <a:pt x="5456" y="20790"/>
                  <a:pt x="9048" y="21457"/>
                </a:cubicBezTo>
                <a:cubicBezTo>
                  <a:pt x="9617" y="21562"/>
                  <a:pt x="10239" y="21600"/>
                  <a:pt x="10895" y="21576"/>
                </a:cubicBezTo>
                <a:cubicBezTo>
                  <a:pt x="12865" y="21506"/>
                  <a:pt x="15083" y="20882"/>
                  <a:pt x="16632" y="19897"/>
                </a:cubicBezTo>
                <a:cubicBezTo>
                  <a:pt x="19598" y="18013"/>
                  <a:pt x="21556" y="14308"/>
                  <a:pt x="21578" y="10814"/>
                </a:cubicBezTo>
                <a:cubicBezTo>
                  <a:pt x="21581" y="10315"/>
                  <a:pt x="21538" y="9819"/>
                  <a:pt x="21459" y="9334"/>
                </a:cubicBezTo>
                <a:cubicBezTo>
                  <a:pt x="20551" y="3731"/>
                  <a:pt x="16278" y="0"/>
                  <a:pt x="1077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3" name="Shape 153"/>
          <p:cNvSpPr/>
          <p:nvPr/>
        </p:nvSpPr>
        <p:spPr>
          <a:xfrm flipV="1">
            <a:off x="2822133" y="6086580"/>
            <a:ext cx="2" cy="64770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4" name="Shape 154"/>
          <p:cNvSpPr/>
          <p:nvPr/>
        </p:nvSpPr>
        <p:spPr>
          <a:xfrm flipV="1">
            <a:off x="9990738" y="6124680"/>
            <a:ext cx="2" cy="64770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5" name="Shape 155"/>
          <p:cNvSpPr/>
          <p:nvPr/>
        </p:nvSpPr>
        <p:spPr>
          <a:xfrm flipV="1">
            <a:off x="5211669" y="6124680"/>
            <a:ext cx="2" cy="64770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6" name="Shape 156"/>
          <p:cNvSpPr/>
          <p:nvPr/>
        </p:nvSpPr>
        <p:spPr>
          <a:xfrm flipV="1">
            <a:off x="7601202" y="6124680"/>
            <a:ext cx="2" cy="64770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7" name="Shape 157"/>
          <p:cNvSpPr/>
          <p:nvPr/>
        </p:nvSpPr>
        <p:spPr>
          <a:xfrm>
            <a:off x="2237833" y="5767957"/>
            <a:ext cx="116860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r>
              <a:t>december</a:t>
            </a:r>
          </a:p>
        </p:txBody>
      </p:sp>
      <p:sp>
        <p:nvSpPr>
          <p:cNvPr id="158" name="Shape 158"/>
          <p:cNvSpPr/>
          <p:nvPr/>
        </p:nvSpPr>
        <p:spPr>
          <a:xfrm>
            <a:off x="4777671" y="5767957"/>
            <a:ext cx="86799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r>
              <a:t>january</a:t>
            </a:r>
          </a:p>
        </p:txBody>
      </p:sp>
      <p:sp>
        <p:nvSpPr>
          <p:cNvPr id="159" name="Shape 159"/>
          <p:cNvSpPr/>
          <p:nvPr/>
        </p:nvSpPr>
        <p:spPr>
          <a:xfrm>
            <a:off x="7116457" y="5767957"/>
            <a:ext cx="96949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r>
              <a:t>february</a:t>
            </a:r>
          </a:p>
        </p:txBody>
      </p:sp>
      <p:sp>
        <p:nvSpPr>
          <p:cNvPr id="160" name="Shape 160"/>
          <p:cNvSpPr/>
          <p:nvPr/>
        </p:nvSpPr>
        <p:spPr>
          <a:xfrm>
            <a:off x="9611718" y="5767957"/>
            <a:ext cx="75803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r>
              <a:t>march</a:t>
            </a:r>
          </a:p>
        </p:txBody>
      </p:sp>
      <p:sp>
        <p:nvSpPr>
          <p:cNvPr id="161" name="Shape 161"/>
          <p:cNvSpPr/>
          <p:nvPr/>
        </p:nvSpPr>
        <p:spPr>
          <a:xfrm>
            <a:off x="2817719" y="6847458"/>
            <a:ext cx="2384675" cy="245767"/>
          </a:xfrm>
          <a:prstGeom prst="rect">
            <a:avLst/>
          </a:prstGeom>
          <a:solidFill>
            <a:srgbClr val="FFFB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62" name="Shape 162"/>
          <p:cNvSpPr/>
          <p:nvPr/>
        </p:nvSpPr>
        <p:spPr>
          <a:xfrm>
            <a:off x="5219482" y="7126858"/>
            <a:ext cx="5890817" cy="245767"/>
          </a:xfrm>
          <a:prstGeom prst="rect">
            <a:avLst/>
          </a:prstGeom>
          <a:solidFill>
            <a:srgbClr val="82E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63" name="Shape 163"/>
          <p:cNvSpPr/>
          <p:nvPr/>
        </p:nvSpPr>
        <p:spPr>
          <a:xfrm>
            <a:off x="9589472" y="7488628"/>
            <a:ext cx="1525193" cy="245767"/>
          </a:xfrm>
          <a:prstGeom prst="rect">
            <a:avLst/>
          </a:prstGeom>
          <a:solidFill>
            <a:srgbClr val="FB4D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64" name="Shape 164"/>
          <p:cNvSpPr/>
          <p:nvPr/>
        </p:nvSpPr>
        <p:spPr>
          <a:xfrm>
            <a:off x="3459093" y="6764194"/>
            <a:ext cx="1101925" cy="412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1 + 2 + 3</a:t>
            </a:r>
          </a:p>
        </p:txBody>
      </p:sp>
      <p:sp>
        <p:nvSpPr>
          <p:cNvPr id="165" name="Shape 165"/>
          <p:cNvSpPr/>
          <p:nvPr/>
        </p:nvSpPr>
        <p:spPr>
          <a:xfrm>
            <a:off x="6949038" y="7043594"/>
            <a:ext cx="1525192" cy="412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3 + 4 + 5 + 6</a:t>
            </a:r>
          </a:p>
        </p:txBody>
      </p:sp>
      <p:sp>
        <p:nvSpPr>
          <p:cNvPr id="166" name="Shape 166"/>
          <p:cNvSpPr/>
          <p:nvPr/>
        </p:nvSpPr>
        <p:spPr>
          <a:xfrm>
            <a:off x="9801105" y="7404271"/>
            <a:ext cx="1101925" cy="412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7 + 8 + 9</a:t>
            </a:r>
          </a:p>
        </p:txBody>
      </p:sp>
      <p:sp>
        <p:nvSpPr>
          <p:cNvPr id="167" name="Shape 167"/>
          <p:cNvSpPr/>
          <p:nvPr/>
        </p:nvSpPr>
        <p:spPr>
          <a:xfrm>
            <a:off x="2799308" y="7105960"/>
            <a:ext cx="1411784" cy="287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BEAUTYCON BOX</a:t>
            </a:r>
          </a:p>
        </p:txBody>
      </p:sp>
      <p:sp>
        <p:nvSpPr>
          <p:cNvPr id="168" name="Shape 168"/>
          <p:cNvSpPr/>
          <p:nvPr/>
        </p:nvSpPr>
        <p:spPr>
          <a:xfrm>
            <a:off x="5170461" y="7406258"/>
            <a:ext cx="1597076" cy="287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BEAUTYCON MEDIA</a:t>
            </a:r>
          </a:p>
        </p:txBody>
      </p:sp>
      <p:sp>
        <p:nvSpPr>
          <p:cNvPr id="169" name="Shape 169"/>
          <p:cNvSpPr/>
          <p:nvPr/>
        </p:nvSpPr>
        <p:spPr>
          <a:xfrm>
            <a:off x="9518705" y="7727099"/>
            <a:ext cx="1742927" cy="287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BEAUTYCON FESTIVAL</a:t>
            </a:r>
          </a:p>
        </p:txBody>
      </p:sp>
      <p:pic>
        <p:nvPicPr>
          <p:cNvPr id="170" name="image3.png"/>
          <p:cNvPicPr>
            <a:picLocks noChangeAspect="1"/>
          </p:cNvPicPr>
          <p:nvPr/>
        </p:nvPicPr>
        <p:blipFill>
          <a:blip r:embed="rId4">
            <a:extLst/>
          </a:blip>
          <a:srcRect l="4196" t="3972" r="3914" b="1944"/>
          <a:stretch>
            <a:fillRect/>
          </a:stretch>
        </p:blipFill>
        <p:spPr>
          <a:xfrm>
            <a:off x="11878007" y="8889129"/>
            <a:ext cx="857552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70" fill="norm" stroke="1" extrusionOk="0">
                <a:moveTo>
                  <a:pt x="8885" y="7"/>
                </a:moveTo>
                <a:cubicBezTo>
                  <a:pt x="8867" y="41"/>
                  <a:pt x="8830" y="285"/>
                  <a:pt x="8795" y="546"/>
                </a:cubicBezTo>
                <a:cubicBezTo>
                  <a:pt x="8761" y="807"/>
                  <a:pt x="8687" y="1320"/>
                  <a:pt x="8636" y="1691"/>
                </a:cubicBezTo>
                <a:cubicBezTo>
                  <a:pt x="8445" y="3064"/>
                  <a:pt x="8278" y="4287"/>
                  <a:pt x="8176" y="5040"/>
                </a:cubicBezTo>
                <a:cubicBezTo>
                  <a:pt x="8119" y="5466"/>
                  <a:pt x="8036" y="6023"/>
                  <a:pt x="7997" y="6284"/>
                </a:cubicBezTo>
                <a:cubicBezTo>
                  <a:pt x="7957" y="6545"/>
                  <a:pt x="7906" y="6937"/>
                  <a:pt x="7877" y="7155"/>
                </a:cubicBezTo>
                <a:cubicBezTo>
                  <a:pt x="7848" y="7372"/>
                  <a:pt x="7796" y="7581"/>
                  <a:pt x="7767" y="7616"/>
                </a:cubicBezTo>
                <a:cubicBezTo>
                  <a:pt x="7738" y="7650"/>
                  <a:pt x="7614" y="7685"/>
                  <a:pt x="7497" y="7704"/>
                </a:cubicBezTo>
                <a:cubicBezTo>
                  <a:pt x="7379" y="7722"/>
                  <a:pt x="6726" y="7846"/>
                  <a:pt x="6040" y="7968"/>
                </a:cubicBezTo>
                <a:cubicBezTo>
                  <a:pt x="5354" y="8091"/>
                  <a:pt x="4481" y="8246"/>
                  <a:pt x="4103" y="8311"/>
                </a:cubicBezTo>
                <a:cubicBezTo>
                  <a:pt x="3184" y="8470"/>
                  <a:pt x="1755" y="8716"/>
                  <a:pt x="1408" y="8781"/>
                </a:cubicBezTo>
                <a:cubicBezTo>
                  <a:pt x="1254" y="8810"/>
                  <a:pt x="874" y="8885"/>
                  <a:pt x="569" y="8938"/>
                </a:cubicBezTo>
                <a:cubicBezTo>
                  <a:pt x="265" y="8990"/>
                  <a:pt x="11" y="9035"/>
                  <a:pt x="0" y="9045"/>
                </a:cubicBezTo>
                <a:cubicBezTo>
                  <a:pt x="-10" y="9056"/>
                  <a:pt x="294" y="9217"/>
                  <a:pt x="679" y="9398"/>
                </a:cubicBezTo>
                <a:cubicBezTo>
                  <a:pt x="2677" y="10335"/>
                  <a:pt x="2675" y="10328"/>
                  <a:pt x="2146" y="10328"/>
                </a:cubicBezTo>
                <a:cubicBezTo>
                  <a:pt x="1967" y="10328"/>
                  <a:pt x="1859" y="10357"/>
                  <a:pt x="1817" y="10407"/>
                </a:cubicBezTo>
                <a:cubicBezTo>
                  <a:pt x="1776" y="10456"/>
                  <a:pt x="1663" y="10485"/>
                  <a:pt x="1488" y="10485"/>
                </a:cubicBezTo>
                <a:cubicBezTo>
                  <a:pt x="1312" y="10485"/>
                  <a:pt x="1190" y="10504"/>
                  <a:pt x="1148" y="10553"/>
                </a:cubicBezTo>
                <a:cubicBezTo>
                  <a:pt x="1096" y="10616"/>
                  <a:pt x="1104" y="10632"/>
                  <a:pt x="1188" y="10632"/>
                </a:cubicBezTo>
                <a:cubicBezTo>
                  <a:pt x="1244" y="10632"/>
                  <a:pt x="1323" y="10669"/>
                  <a:pt x="1358" y="10710"/>
                </a:cubicBezTo>
                <a:cubicBezTo>
                  <a:pt x="1393" y="10751"/>
                  <a:pt x="1458" y="10779"/>
                  <a:pt x="1507" y="10779"/>
                </a:cubicBezTo>
                <a:cubicBezTo>
                  <a:pt x="1556" y="10779"/>
                  <a:pt x="1623" y="10816"/>
                  <a:pt x="1657" y="10857"/>
                </a:cubicBezTo>
                <a:cubicBezTo>
                  <a:pt x="1692" y="10898"/>
                  <a:pt x="1751" y="10926"/>
                  <a:pt x="1787" y="10926"/>
                </a:cubicBezTo>
                <a:cubicBezTo>
                  <a:pt x="1846" y="10926"/>
                  <a:pt x="2274" y="11114"/>
                  <a:pt x="2476" y="11229"/>
                </a:cubicBezTo>
                <a:cubicBezTo>
                  <a:pt x="2518" y="11253"/>
                  <a:pt x="2637" y="11312"/>
                  <a:pt x="2735" y="11356"/>
                </a:cubicBezTo>
                <a:cubicBezTo>
                  <a:pt x="2833" y="11401"/>
                  <a:pt x="3047" y="11503"/>
                  <a:pt x="3215" y="11582"/>
                </a:cubicBezTo>
                <a:cubicBezTo>
                  <a:pt x="3383" y="11660"/>
                  <a:pt x="3606" y="11753"/>
                  <a:pt x="3704" y="11797"/>
                </a:cubicBezTo>
                <a:cubicBezTo>
                  <a:pt x="3802" y="11841"/>
                  <a:pt x="3911" y="11901"/>
                  <a:pt x="3953" y="11924"/>
                </a:cubicBezTo>
                <a:cubicBezTo>
                  <a:pt x="3995" y="11948"/>
                  <a:pt x="4121" y="12010"/>
                  <a:pt x="4233" y="12062"/>
                </a:cubicBezTo>
                <a:cubicBezTo>
                  <a:pt x="4345" y="12113"/>
                  <a:pt x="4518" y="12205"/>
                  <a:pt x="4622" y="12267"/>
                </a:cubicBezTo>
                <a:cubicBezTo>
                  <a:pt x="4727" y="12329"/>
                  <a:pt x="4859" y="12375"/>
                  <a:pt x="4912" y="12375"/>
                </a:cubicBezTo>
                <a:cubicBezTo>
                  <a:pt x="4965" y="12375"/>
                  <a:pt x="5037" y="12412"/>
                  <a:pt x="5072" y="12453"/>
                </a:cubicBezTo>
                <a:cubicBezTo>
                  <a:pt x="5107" y="12494"/>
                  <a:pt x="5172" y="12532"/>
                  <a:pt x="5211" y="12532"/>
                </a:cubicBezTo>
                <a:cubicBezTo>
                  <a:pt x="5250" y="12532"/>
                  <a:pt x="5322" y="12545"/>
                  <a:pt x="5371" y="12571"/>
                </a:cubicBezTo>
                <a:cubicBezTo>
                  <a:pt x="5420" y="12596"/>
                  <a:pt x="5489" y="12634"/>
                  <a:pt x="5531" y="12649"/>
                </a:cubicBezTo>
                <a:cubicBezTo>
                  <a:pt x="5573" y="12665"/>
                  <a:pt x="5638" y="12702"/>
                  <a:pt x="5680" y="12727"/>
                </a:cubicBezTo>
                <a:cubicBezTo>
                  <a:pt x="5723" y="12753"/>
                  <a:pt x="5798" y="12780"/>
                  <a:pt x="5840" y="12796"/>
                </a:cubicBezTo>
                <a:cubicBezTo>
                  <a:pt x="5882" y="12812"/>
                  <a:pt x="5986" y="12871"/>
                  <a:pt x="6070" y="12923"/>
                </a:cubicBezTo>
                <a:cubicBezTo>
                  <a:pt x="6154" y="12976"/>
                  <a:pt x="6253" y="13019"/>
                  <a:pt x="6299" y="13021"/>
                </a:cubicBezTo>
                <a:cubicBezTo>
                  <a:pt x="6344" y="13023"/>
                  <a:pt x="6408" y="13063"/>
                  <a:pt x="6439" y="13100"/>
                </a:cubicBezTo>
                <a:cubicBezTo>
                  <a:pt x="6470" y="13136"/>
                  <a:pt x="6595" y="13190"/>
                  <a:pt x="6709" y="13227"/>
                </a:cubicBezTo>
                <a:cubicBezTo>
                  <a:pt x="6937" y="13301"/>
                  <a:pt x="7031" y="13433"/>
                  <a:pt x="6988" y="13599"/>
                </a:cubicBezTo>
                <a:cubicBezTo>
                  <a:pt x="6973" y="13658"/>
                  <a:pt x="6930" y="13974"/>
                  <a:pt x="6888" y="14304"/>
                </a:cubicBezTo>
                <a:cubicBezTo>
                  <a:pt x="6845" y="14634"/>
                  <a:pt x="6772" y="15148"/>
                  <a:pt x="6729" y="15450"/>
                </a:cubicBezTo>
                <a:cubicBezTo>
                  <a:pt x="6616" y="16229"/>
                  <a:pt x="6471" y="17271"/>
                  <a:pt x="6349" y="18172"/>
                </a:cubicBezTo>
                <a:cubicBezTo>
                  <a:pt x="6292" y="18598"/>
                  <a:pt x="6205" y="19190"/>
                  <a:pt x="6160" y="19484"/>
                </a:cubicBezTo>
                <a:cubicBezTo>
                  <a:pt x="6115" y="19778"/>
                  <a:pt x="6089" y="20041"/>
                  <a:pt x="6100" y="20072"/>
                </a:cubicBezTo>
                <a:cubicBezTo>
                  <a:pt x="6110" y="20103"/>
                  <a:pt x="6427" y="19819"/>
                  <a:pt x="6799" y="19445"/>
                </a:cubicBezTo>
                <a:cubicBezTo>
                  <a:pt x="7171" y="19071"/>
                  <a:pt x="7491" y="18783"/>
                  <a:pt x="7517" y="18799"/>
                </a:cubicBezTo>
                <a:cubicBezTo>
                  <a:pt x="7581" y="18837"/>
                  <a:pt x="7582" y="19004"/>
                  <a:pt x="7517" y="19044"/>
                </a:cubicBezTo>
                <a:cubicBezTo>
                  <a:pt x="7489" y="19061"/>
                  <a:pt x="7468" y="19233"/>
                  <a:pt x="7468" y="19425"/>
                </a:cubicBezTo>
                <a:cubicBezTo>
                  <a:pt x="7468" y="19618"/>
                  <a:pt x="7439" y="19828"/>
                  <a:pt x="7408" y="19886"/>
                </a:cubicBezTo>
                <a:cubicBezTo>
                  <a:pt x="7376" y="19943"/>
                  <a:pt x="7340" y="20178"/>
                  <a:pt x="7328" y="20414"/>
                </a:cubicBezTo>
                <a:cubicBezTo>
                  <a:pt x="7315" y="20650"/>
                  <a:pt x="7283" y="20888"/>
                  <a:pt x="7258" y="20943"/>
                </a:cubicBezTo>
                <a:cubicBezTo>
                  <a:pt x="7233" y="20998"/>
                  <a:pt x="7216" y="21161"/>
                  <a:pt x="7208" y="21306"/>
                </a:cubicBezTo>
                <a:cubicBezTo>
                  <a:pt x="7199" y="21453"/>
                  <a:pt x="7210" y="21570"/>
                  <a:pt x="7238" y="21570"/>
                </a:cubicBezTo>
                <a:cubicBezTo>
                  <a:pt x="7294" y="21570"/>
                  <a:pt x="7927" y="20967"/>
                  <a:pt x="7927" y="20914"/>
                </a:cubicBezTo>
                <a:cubicBezTo>
                  <a:pt x="7927" y="20895"/>
                  <a:pt x="8203" y="20594"/>
                  <a:pt x="8546" y="20248"/>
                </a:cubicBezTo>
                <a:cubicBezTo>
                  <a:pt x="8889" y="19902"/>
                  <a:pt x="9217" y="19575"/>
                  <a:pt x="9274" y="19514"/>
                </a:cubicBezTo>
                <a:cubicBezTo>
                  <a:pt x="9332" y="19452"/>
                  <a:pt x="9418" y="19359"/>
                  <a:pt x="9464" y="19318"/>
                </a:cubicBezTo>
                <a:cubicBezTo>
                  <a:pt x="9657" y="19147"/>
                  <a:pt x="12051" y="16713"/>
                  <a:pt x="12389" y="16341"/>
                </a:cubicBezTo>
                <a:cubicBezTo>
                  <a:pt x="12539" y="16175"/>
                  <a:pt x="12612" y="16125"/>
                  <a:pt x="12739" y="16125"/>
                </a:cubicBezTo>
                <a:cubicBezTo>
                  <a:pt x="12902" y="16125"/>
                  <a:pt x="13193" y="16244"/>
                  <a:pt x="13248" y="16331"/>
                </a:cubicBezTo>
                <a:cubicBezTo>
                  <a:pt x="13264" y="16357"/>
                  <a:pt x="13332" y="16370"/>
                  <a:pt x="13398" y="16370"/>
                </a:cubicBezTo>
                <a:cubicBezTo>
                  <a:pt x="13465" y="16370"/>
                  <a:pt x="13530" y="16392"/>
                  <a:pt x="13547" y="16419"/>
                </a:cubicBezTo>
                <a:cubicBezTo>
                  <a:pt x="13581" y="16473"/>
                  <a:pt x="13841" y="16599"/>
                  <a:pt x="14037" y="16654"/>
                </a:cubicBezTo>
                <a:cubicBezTo>
                  <a:pt x="14107" y="16674"/>
                  <a:pt x="14216" y="16724"/>
                  <a:pt x="14286" y="16772"/>
                </a:cubicBezTo>
                <a:cubicBezTo>
                  <a:pt x="14356" y="16820"/>
                  <a:pt x="14520" y="16909"/>
                  <a:pt x="14646" y="16968"/>
                </a:cubicBezTo>
                <a:cubicBezTo>
                  <a:pt x="14772" y="17026"/>
                  <a:pt x="14913" y="17090"/>
                  <a:pt x="14955" y="17114"/>
                </a:cubicBezTo>
                <a:cubicBezTo>
                  <a:pt x="15030" y="17158"/>
                  <a:pt x="15516" y="17380"/>
                  <a:pt x="15664" y="17438"/>
                </a:cubicBezTo>
                <a:cubicBezTo>
                  <a:pt x="15706" y="17454"/>
                  <a:pt x="15782" y="17490"/>
                  <a:pt x="15824" y="17516"/>
                </a:cubicBezTo>
                <a:cubicBezTo>
                  <a:pt x="15866" y="17542"/>
                  <a:pt x="16054" y="17635"/>
                  <a:pt x="16243" y="17722"/>
                </a:cubicBezTo>
                <a:cubicBezTo>
                  <a:pt x="16431" y="17808"/>
                  <a:pt x="16596" y="17902"/>
                  <a:pt x="16612" y="17927"/>
                </a:cubicBezTo>
                <a:cubicBezTo>
                  <a:pt x="16628" y="17953"/>
                  <a:pt x="16687" y="17976"/>
                  <a:pt x="16742" y="17976"/>
                </a:cubicBezTo>
                <a:cubicBezTo>
                  <a:pt x="16797" y="17976"/>
                  <a:pt x="16930" y="18025"/>
                  <a:pt x="17041" y="18094"/>
                </a:cubicBezTo>
                <a:cubicBezTo>
                  <a:pt x="17153" y="18162"/>
                  <a:pt x="17272" y="18221"/>
                  <a:pt x="17311" y="18221"/>
                </a:cubicBezTo>
                <a:cubicBezTo>
                  <a:pt x="17350" y="18221"/>
                  <a:pt x="17416" y="18258"/>
                  <a:pt x="17451" y="18299"/>
                </a:cubicBezTo>
                <a:cubicBezTo>
                  <a:pt x="17485" y="18341"/>
                  <a:pt x="17568" y="18368"/>
                  <a:pt x="17631" y="18368"/>
                </a:cubicBezTo>
                <a:cubicBezTo>
                  <a:pt x="17694" y="18368"/>
                  <a:pt x="17765" y="18405"/>
                  <a:pt x="17800" y="18446"/>
                </a:cubicBezTo>
                <a:cubicBezTo>
                  <a:pt x="17835" y="18487"/>
                  <a:pt x="17907" y="18525"/>
                  <a:pt x="17950" y="18525"/>
                </a:cubicBezTo>
                <a:cubicBezTo>
                  <a:pt x="17993" y="18525"/>
                  <a:pt x="18098" y="18583"/>
                  <a:pt x="18190" y="18652"/>
                </a:cubicBezTo>
                <a:cubicBezTo>
                  <a:pt x="18282" y="18721"/>
                  <a:pt x="18409" y="18769"/>
                  <a:pt x="18469" y="18769"/>
                </a:cubicBezTo>
                <a:cubicBezTo>
                  <a:pt x="18529" y="18769"/>
                  <a:pt x="18648" y="18828"/>
                  <a:pt x="18739" y="18897"/>
                </a:cubicBezTo>
                <a:cubicBezTo>
                  <a:pt x="18831" y="18965"/>
                  <a:pt x="18959" y="19024"/>
                  <a:pt x="19018" y="19024"/>
                </a:cubicBezTo>
                <a:cubicBezTo>
                  <a:pt x="19077" y="19024"/>
                  <a:pt x="19131" y="19047"/>
                  <a:pt x="19148" y="19073"/>
                </a:cubicBezTo>
                <a:cubicBezTo>
                  <a:pt x="19164" y="19099"/>
                  <a:pt x="19296" y="19170"/>
                  <a:pt x="19428" y="19230"/>
                </a:cubicBezTo>
                <a:cubicBezTo>
                  <a:pt x="19561" y="19289"/>
                  <a:pt x="19708" y="19352"/>
                  <a:pt x="19757" y="19376"/>
                </a:cubicBezTo>
                <a:cubicBezTo>
                  <a:pt x="19851" y="19424"/>
                  <a:pt x="19877" y="19353"/>
                  <a:pt x="19787" y="19298"/>
                </a:cubicBezTo>
                <a:cubicBezTo>
                  <a:pt x="19759" y="19281"/>
                  <a:pt x="19737" y="19221"/>
                  <a:pt x="19737" y="19171"/>
                </a:cubicBezTo>
                <a:cubicBezTo>
                  <a:pt x="19737" y="19121"/>
                  <a:pt x="19709" y="19058"/>
                  <a:pt x="19667" y="19024"/>
                </a:cubicBezTo>
                <a:cubicBezTo>
                  <a:pt x="19625" y="18990"/>
                  <a:pt x="19587" y="18927"/>
                  <a:pt x="19587" y="18887"/>
                </a:cubicBezTo>
                <a:cubicBezTo>
                  <a:pt x="19587" y="18847"/>
                  <a:pt x="19527" y="18742"/>
                  <a:pt x="19457" y="18652"/>
                </a:cubicBezTo>
                <a:cubicBezTo>
                  <a:pt x="19387" y="18562"/>
                  <a:pt x="19328" y="18444"/>
                  <a:pt x="19328" y="18387"/>
                </a:cubicBezTo>
                <a:cubicBezTo>
                  <a:pt x="19328" y="18331"/>
                  <a:pt x="19300" y="18266"/>
                  <a:pt x="19258" y="18250"/>
                </a:cubicBezTo>
                <a:cubicBezTo>
                  <a:pt x="19216" y="18235"/>
                  <a:pt x="19178" y="18191"/>
                  <a:pt x="19178" y="18152"/>
                </a:cubicBezTo>
                <a:cubicBezTo>
                  <a:pt x="19178" y="18114"/>
                  <a:pt x="19150" y="18059"/>
                  <a:pt x="19108" y="18025"/>
                </a:cubicBezTo>
                <a:cubicBezTo>
                  <a:pt x="19066" y="17991"/>
                  <a:pt x="19028" y="17930"/>
                  <a:pt x="19028" y="17888"/>
                </a:cubicBezTo>
                <a:cubicBezTo>
                  <a:pt x="19028" y="17846"/>
                  <a:pt x="18968" y="17733"/>
                  <a:pt x="18898" y="17643"/>
                </a:cubicBezTo>
                <a:cubicBezTo>
                  <a:pt x="18828" y="17553"/>
                  <a:pt x="18769" y="17458"/>
                  <a:pt x="18769" y="17428"/>
                </a:cubicBezTo>
                <a:cubicBezTo>
                  <a:pt x="18769" y="17398"/>
                  <a:pt x="18725" y="17285"/>
                  <a:pt x="18659" y="17183"/>
                </a:cubicBezTo>
                <a:cubicBezTo>
                  <a:pt x="18594" y="17080"/>
                  <a:pt x="18518" y="16970"/>
                  <a:pt x="18499" y="16928"/>
                </a:cubicBezTo>
                <a:cubicBezTo>
                  <a:pt x="18480" y="16887"/>
                  <a:pt x="18447" y="16810"/>
                  <a:pt x="18419" y="16762"/>
                </a:cubicBezTo>
                <a:cubicBezTo>
                  <a:pt x="18310" y="16577"/>
                  <a:pt x="18261" y="16495"/>
                  <a:pt x="18160" y="16302"/>
                </a:cubicBezTo>
                <a:cubicBezTo>
                  <a:pt x="18052" y="16093"/>
                  <a:pt x="18017" y="16018"/>
                  <a:pt x="17920" y="15851"/>
                </a:cubicBezTo>
                <a:cubicBezTo>
                  <a:pt x="17888" y="15796"/>
                  <a:pt x="17807" y="15658"/>
                  <a:pt x="17750" y="15548"/>
                </a:cubicBezTo>
                <a:cubicBezTo>
                  <a:pt x="17693" y="15438"/>
                  <a:pt x="17626" y="15308"/>
                  <a:pt x="17591" y="15254"/>
                </a:cubicBezTo>
                <a:cubicBezTo>
                  <a:pt x="17387" y="14935"/>
                  <a:pt x="17291" y="14768"/>
                  <a:pt x="17291" y="14705"/>
                </a:cubicBezTo>
                <a:cubicBezTo>
                  <a:pt x="17291" y="14667"/>
                  <a:pt x="17263" y="14623"/>
                  <a:pt x="17221" y="14608"/>
                </a:cubicBezTo>
                <a:cubicBezTo>
                  <a:pt x="17179" y="14592"/>
                  <a:pt x="17141" y="14548"/>
                  <a:pt x="17141" y="14510"/>
                </a:cubicBezTo>
                <a:cubicBezTo>
                  <a:pt x="17141" y="14472"/>
                  <a:pt x="17083" y="14336"/>
                  <a:pt x="17012" y="14206"/>
                </a:cubicBezTo>
                <a:cubicBezTo>
                  <a:pt x="16829" y="13869"/>
                  <a:pt x="16581" y="13431"/>
                  <a:pt x="16472" y="13256"/>
                </a:cubicBezTo>
                <a:cubicBezTo>
                  <a:pt x="16421" y="13174"/>
                  <a:pt x="16370" y="13072"/>
                  <a:pt x="16353" y="13031"/>
                </a:cubicBezTo>
                <a:cubicBezTo>
                  <a:pt x="16337" y="12990"/>
                  <a:pt x="16282" y="12898"/>
                  <a:pt x="16243" y="12825"/>
                </a:cubicBezTo>
                <a:cubicBezTo>
                  <a:pt x="16149" y="12654"/>
                  <a:pt x="16157" y="12502"/>
                  <a:pt x="16253" y="12424"/>
                </a:cubicBezTo>
                <a:cubicBezTo>
                  <a:pt x="16295" y="12390"/>
                  <a:pt x="16333" y="12335"/>
                  <a:pt x="16333" y="12297"/>
                </a:cubicBezTo>
                <a:cubicBezTo>
                  <a:pt x="16333" y="12258"/>
                  <a:pt x="16369" y="12215"/>
                  <a:pt x="16413" y="12199"/>
                </a:cubicBezTo>
                <a:cubicBezTo>
                  <a:pt x="16458" y="12182"/>
                  <a:pt x="16696" y="11952"/>
                  <a:pt x="16952" y="11689"/>
                </a:cubicBezTo>
                <a:cubicBezTo>
                  <a:pt x="17209" y="11427"/>
                  <a:pt x="17484" y="11152"/>
                  <a:pt x="17561" y="11082"/>
                </a:cubicBezTo>
                <a:cubicBezTo>
                  <a:pt x="17638" y="11013"/>
                  <a:pt x="17700" y="10941"/>
                  <a:pt x="17700" y="10916"/>
                </a:cubicBezTo>
                <a:cubicBezTo>
                  <a:pt x="17700" y="10890"/>
                  <a:pt x="18115" y="10453"/>
                  <a:pt x="18619" y="9956"/>
                </a:cubicBezTo>
                <a:cubicBezTo>
                  <a:pt x="20169" y="8424"/>
                  <a:pt x="20655" y="7924"/>
                  <a:pt x="20655" y="7851"/>
                </a:cubicBezTo>
                <a:cubicBezTo>
                  <a:pt x="20655" y="7812"/>
                  <a:pt x="20685" y="7768"/>
                  <a:pt x="20725" y="7753"/>
                </a:cubicBezTo>
                <a:cubicBezTo>
                  <a:pt x="20833" y="7712"/>
                  <a:pt x="21215" y="7353"/>
                  <a:pt x="21215" y="7293"/>
                </a:cubicBezTo>
                <a:cubicBezTo>
                  <a:pt x="21215" y="7264"/>
                  <a:pt x="21293" y="7193"/>
                  <a:pt x="21384" y="7136"/>
                </a:cubicBezTo>
                <a:cubicBezTo>
                  <a:pt x="21475" y="7079"/>
                  <a:pt x="21528" y="7038"/>
                  <a:pt x="21504" y="7038"/>
                </a:cubicBezTo>
                <a:cubicBezTo>
                  <a:pt x="21479" y="7038"/>
                  <a:pt x="21485" y="6998"/>
                  <a:pt x="21524" y="6950"/>
                </a:cubicBezTo>
                <a:cubicBezTo>
                  <a:pt x="21584" y="6874"/>
                  <a:pt x="21590" y="6861"/>
                  <a:pt x="21524" y="6911"/>
                </a:cubicBezTo>
                <a:cubicBezTo>
                  <a:pt x="21482" y="6942"/>
                  <a:pt x="21278" y="6989"/>
                  <a:pt x="21075" y="7009"/>
                </a:cubicBezTo>
                <a:cubicBezTo>
                  <a:pt x="20872" y="7028"/>
                  <a:pt x="20691" y="7062"/>
                  <a:pt x="20675" y="7087"/>
                </a:cubicBezTo>
                <a:cubicBezTo>
                  <a:pt x="20659" y="7112"/>
                  <a:pt x="20509" y="7136"/>
                  <a:pt x="20336" y="7136"/>
                </a:cubicBezTo>
                <a:cubicBezTo>
                  <a:pt x="20156" y="7136"/>
                  <a:pt x="19961" y="7162"/>
                  <a:pt x="19877" y="7204"/>
                </a:cubicBezTo>
                <a:cubicBezTo>
                  <a:pt x="19797" y="7246"/>
                  <a:pt x="19592" y="7283"/>
                  <a:pt x="19428" y="7283"/>
                </a:cubicBezTo>
                <a:cubicBezTo>
                  <a:pt x="19264" y="7283"/>
                  <a:pt x="19125" y="7304"/>
                  <a:pt x="19108" y="7332"/>
                </a:cubicBezTo>
                <a:cubicBezTo>
                  <a:pt x="19070" y="7391"/>
                  <a:pt x="18736" y="7399"/>
                  <a:pt x="18699" y="7342"/>
                </a:cubicBezTo>
                <a:cubicBezTo>
                  <a:pt x="18686" y="7320"/>
                  <a:pt x="19060" y="6917"/>
                  <a:pt x="19527" y="6441"/>
                </a:cubicBezTo>
                <a:cubicBezTo>
                  <a:pt x="20419" y="5531"/>
                  <a:pt x="20562" y="5375"/>
                  <a:pt x="20446" y="5412"/>
                </a:cubicBezTo>
                <a:cubicBezTo>
                  <a:pt x="20410" y="5424"/>
                  <a:pt x="20037" y="5488"/>
                  <a:pt x="19617" y="5559"/>
                </a:cubicBezTo>
                <a:cubicBezTo>
                  <a:pt x="19197" y="5631"/>
                  <a:pt x="18603" y="5732"/>
                  <a:pt x="18309" y="5785"/>
                </a:cubicBezTo>
                <a:cubicBezTo>
                  <a:pt x="17196" y="5984"/>
                  <a:pt x="16639" y="6081"/>
                  <a:pt x="15923" y="6206"/>
                </a:cubicBezTo>
                <a:cubicBezTo>
                  <a:pt x="15517" y="6276"/>
                  <a:pt x="15005" y="6371"/>
                  <a:pt x="14795" y="6411"/>
                </a:cubicBezTo>
                <a:cubicBezTo>
                  <a:pt x="14585" y="6451"/>
                  <a:pt x="14092" y="6545"/>
                  <a:pt x="13687" y="6617"/>
                </a:cubicBezTo>
                <a:lnTo>
                  <a:pt x="12948" y="6744"/>
                </a:lnTo>
                <a:lnTo>
                  <a:pt x="12809" y="6578"/>
                </a:lnTo>
                <a:cubicBezTo>
                  <a:pt x="12732" y="6486"/>
                  <a:pt x="12659" y="6364"/>
                  <a:pt x="12659" y="6304"/>
                </a:cubicBezTo>
                <a:cubicBezTo>
                  <a:pt x="12658" y="6243"/>
                  <a:pt x="12637" y="6174"/>
                  <a:pt x="12609" y="6157"/>
                </a:cubicBezTo>
                <a:cubicBezTo>
                  <a:pt x="12581" y="6140"/>
                  <a:pt x="12515" y="6037"/>
                  <a:pt x="12459" y="5922"/>
                </a:cubicBezTo>
                <a:cubicBezTo>
                  <a:pt x="12403" y="5807"/>
                  <a:pt x="12327" y="5676"/>
                  <a:pt x="12299" y="5628"/>
                </a:cubicBezTo>
                <a:cubicBezTo>
                  <a:pt x="12176" y="5413"/>
                  <a:pt x="12152" y="5352"/>
                  <a:pt x="12070" y="5187"/>
                </a:cubicBezTo>
                <a:cubicBezTo>
                  <a:pt x="12021" y="5091"/>
                  <a:pt x="11946" y="4994"/>
                  <a:pt x="11910" y="4972"/>
                </a:cubicBezTo>
                <a:cubicBezTo>
                  <a:pt x="11873" y="4950"/>
                  <a:pt x="11850" y="4879"/>
                  <a:pt x="11850" y="4815"/>
                </a:cubicBezTo>
                <a:cubicBezTo>
                  <a:pt x="11850" y="4751"/>
                  <a:pt x="11810" y="4671"/>
                  <a:pt x="11770" y="4639"/>
                </a:cubicBezTo>
                <a:cubicBezTo>
                  <a:pt x="11731" y="4607"/>
                  <a:pt x="11667" y="4511"/>
                  <a:pt x="11621" y="4423"/>
                </a:cubicBezTo>
                <a:cubicBezTo>
                  <a:pt x="11576" y="4335"/>
                  <a:pt x="11516" y="4230"/>
                  <a:pt x="11491" y="4188"/>
                </a:cubicBezTo>
                <a:cubicBezTo>
                  <a:pt x="11465" y="4147"/>
                  <a:pt x="11437" y="4082"/>
                  <a:pt x="11421" y="4041"/>
                </a:cubicBezTo>
                <a:cubicBezTo>
                  <a:pt x="11405" y="3999"/>
                  <a:pt x="11365" y="3926"/>
                  <a:pt x="11341" y="3885"/>
                </a:cubicBezTo>
                <a:cubicBezTo>
                  <a:pt x="11317" y="3844"/>
                  <a:pt x="11279" y="3764"/>
                  <a:pt x="11251" y="3709"/>
                </a:cubicBezTo>
                <a:cubicBezTo>
                  <a:pt x="11223" y="3654"/>
                  <a:pt x="11125" y="3481"/>
                  <a:pt x="11032" y="3317"/>
                </a:cubicBezTo>
                <a:cubicBezTo>
                  <a:pt x="10940" y="3153"/>
                  <a:pt x="10787" y="2868"/>
                  <a:pt x="10692" y="2690"/>
                </a:cubicBezTo>
                <a:cubicBezTo>
                  <a:pt x="10597" y="2512"/>
                  <a:pt x="10484" y="2333"/>
                  <a:pt x="10443" y="2289"/>
                </a:cubicBezTo>
                <a:cubicBezTo>
                  <a:pt x="10402" y="2244"/>
                  <a:pt x="10373" y="2159"/>
                  <a:pt x="10373" y="2103"/>
                </a:cubicBezTo>
                <a:cubicBezTo>
                  <a:pt x="10373" y="2046"/>
                  <a:pt x="10335" y="1991"/>
                  <a:pt x="10293" y="1975"/>
                </a:cubicBezTo>
                <a:cubicBezTo>
                  <a:pt x="10251" y="1959"/>
                  <a:pt x="10213" y="1903"/>
                  <a:pt x="10213" y="1858"/>
                </a:cubicBezTo>
                <a:cubicBezTo>
                  <a:pt x="10213" y="1813"/>
                  <a:pt x="10172" y="1714"/>
                  <a:pt x="10113" y="1633"/>
                </a:cubicBezTo>
                <a:cubicBezTo>
                  <a:pt x="10027" y="1514"/>
                  <a:pt x="9992" y="1497"/>
                  <a:pt x="9933" y="1544"/>
                </a:cubicBezTo>
                <a:cubicBezTo>
                  <a:pt x="9893" y="1577"/>
                  <a:pt x="9844" y="1584"/>
                  <a:pt x="9824" y="1564"/>
                </a:cubicBezTo>
                <a:cubicBezTo>
                  <a:pt x="9779" y="1520"/>
                  <a:pt x="9374" y="798"/>
                  <a:pt x="9115" y="301"/>
                </a:cubicBezTo>
                <a:cubicBezTo>
                  <a:pt x="9003" y="86"/>
                  <a:pt x="8905" y="-30"/>
                  <a:pt x="8885" y="7"/>
                </a:cubicBezTo>
                <a:close/>
                <a:moveTo>
                  <a:pt x="9494" y="2974"/>
                </a:moveTo>
                <a:cubicBezTo>
                  <a:pt x="9638" y="2949"/>
                  <a:pt x="9705" y="3402"/>
                  <a:pt x="9624" y="3944"/>
                </a:cubicBezTo>
                <a:cubicBezTo>
                  <a:pt x="9287" y="6182"/>
                  <a:pt x="8995" y="8336"/>
                  <a:pt x="8995" y="8634"/>
                </a:cubicBezTo>
                <a:cubicBezTo>
                  <a:pt x="8995" y="9073"/>
                  <a:pt x="8839" y="9162"/>
                  <a:pt x="7697" y="9359"/>
                </a:cubicBezTo>
                <a:cubicBezTo>
                  <a:pt x="7217" y="9442"/>
                  <a:pt x="6194" y="9626"/>
                  <a:pt x="5421" y="9760"/>
                </a:cubicBezTo>
                <a:lnTo>
                  <a:pt x="4013" y="9995"/>
                </a:lnTo>
                <a:lnTo>
                  <a:pt x="3624" y="9780"/>
                </a:lnTo>
                <a:cubicBezTo>
                  <a:pt x="3409" y="9660"/>
                  <a:pt x="3230" y="9514"/>
                  <a:pt x="3225" y="9457"/>
                </a:cubicBezTo>
                <a:cubicBezTo>
                  <a:pt x="3219" y="9399"/>
                  <a:pt x="4396" y="9147"/>
                  <a:pt x="5850" y="8889"/>
                </a:cubicBezTo>
                <a:cubicBezTo>
                  <a:pt x="7717" y="8558"/>
                  <a:pt x="8525" y="8372"/>
                  <a:pt x="8586" y="8262"/>
                </a:cubicBezTo>
                <a:cubicBezTo>
                  <a:pt x="8633" y="8176"/>
                  <a:pt x="8822" y="6984"/>
                  <a:pt x="9005" y="5608"/>
                </a:cubicBezTo>
                <a:cubicBezTo>
                  <a:pt x="9188" y="4233"/>
                  <a:pt x="9376" y="3062"/>
                  <a:pt x="9424" y="3013"/>
                </a:cubicBezTo>
                <a:cubicBezTo>
                  <a:pt x="9447" y="2989"/>
                  <a:pt x="9474" y="2978"/>
                  <a:pt x="9494" y="2974"/>
                </a:cubicBezTo>
                <a:close/>
                <a:moveTo>
                  <a:pt x="17621" y="6872"/>
                </a:moveTo>
                <a:cubicBezTo>
                  <a:pt x="17670" y="6901"/>
                  <a:pt x="17528" y="7126"/>
                  <a:pt x="17311" y="7381"/>
                </a:cubicBezTo>
                <a:cubicBezTo>
                  <a:pt x="17034" y="7705"/>
                  <a:pt x="16841" y="7841"/>
                  <a:pt x="16652" y="7841"/>
                </a:cubicBezTo>
                <a:cubicBezTo>
                  <a:pt x="16503" y="7841"/>
                  <a:pt x="15877" y="7942"/>
                  <a:pt x="15264" y="8056"/>
                </a:cubicBezTo>
                <a:cubicBezTo>
                  <a:pt x="14651" y="8171"/>
                  <a:pt x="14068" y="8262"/>
                  <a:pt x="13967" y="8262"/>
                </a:cubicBezTo>
                <a:cubicBezTo>
                  <a:pt x="13710" y="8262"/>
                  <a:pt x="13389" y="7770"/>
                  <a:pt x="13547" y="7616"/>
                </a:cubicBezTo>
                <a:cubicBezTo>
                  <a:pt x="13683" y="7483"/>
                  <a:pt x="17485" y="6789"/>
                  <a:pt x="17621" y="6872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6AFBB3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173" name="image11.png"/>
          <p:cNvPicPr>
            <a:picLocks noChangeAspect="1"/>
          </p:cNvPicPr>
          <p:nvPr/>
        </p:nvPicPr>
        <p:blipFill>
          <a:blip r:embed="rId3">
            <a:extLst/>
          </a:blip>
          <a:srcRect l="0" t="8028" r="0" b="0"/>
          <a:stretch>
            <a:fillRect/>
          </a:stretch>
        </p:blipFill>
        <p:spPr>
          <a:xfrm>
            <a:off x="0" y="3201920"/>
            <a:ext cx="13004801" cy="6564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fill="norm" stroke="1" extrusionOk="0">
                <a:moveTo>
                  <a:pt x="11323" y="0"/>
                </a:moveTo>
                <a:cubicBezTo>
                  <a:pt x="11312" y="-1"/>
                  <a:pt x="11300" y="8"/>
                  <a:pt x="11284" y="27"/>
                </a:cubicBezTo>
                <a:cubicBezTo>
                  <a:pt x="11264" y="52"/>
                  <a:pt x="11203" y="68"/>
                  <a:pt x="11142" y="72"/>
                </a:cubicBezTo>
                <a:cubicBezTo>
                  <a:pt x="11141" y="72"/>
                  <a:pt x="11140" y="71"/>
                  <a:pt x="11139" y="72"/>
                </a:cubicBezTo>
                <a:cubicBezTo>
                  <a:pt x="11079" y="75"/>
                  <a:pt x="11019" y="66"/>
                  <a:pt x="11000" y="44"/>
                </a:cubicBezTo>
                <a:cubicBezTo>
                  <a:pt x="10972" y="10"/>
                  <a:pt x="10589" y="4"/>
                  <a:pt x="10579" y="37"/>
                </a:cubicBezTo>
                <a:cubicBezTo>
                  <a:pt x="10575" y="49"/>
                  <a:pt x="10481" y="56"/>
                  <a:pt x="10342" y="61"/>
                </a:cubicBezTo>
                <a:cubicBezTo>
                  <a:pt x="9926" y="78"/>
                  <a:pt x="9100" y="67"/>
                  <a:pt x="9078" y="31"/>
                </a:cubicBezTo>
                <a:cubicBezTo>
                  <a:pt x="9063" y="6"/>
                  <a:pt x="9048" y="6"/>
                  <a:pt x="9041" y="30"/>
                </a:cubicBezTo>
                <a:cubicBezTo>
                  <a:pt x="9034" y="51"/>
                  <a:pt x="8969" y="62"/>
                  <a:pt x="8896" y="56"/>
                </a:cubicBezTo>
                <a:cubicBezTo>
                  <a:pt x="8860" y="53"/>
                  <a:pt x="8824" y="55"/>
                  <a:pt x="8796" y="60"/>
                </a:cubicBezTo>
                <a:cubicBezTo>
                  <a:pt x="8768" y="65"/>
                  <a:pt x="8747" y="74"/>
                  <a:pt x="8740" y="85"/>
                </a:cubicBezTo>
                <a:cubicBezTo>
                  <a:pt x="8726" y="107"/>
                  <a:pt x="8710" y="107"/>
                  <a:pt x="8704" y="87"/>
                </a:cubicBezTo>
                <a:cubicBezTo>
                  <a:pt x="8701" y="77"/>
                  <a:pt x="8677" y="69"/>
                  <a:pt x="8642" y="65"/>
                </a:cubicBezTo>
                <a:cubicBezTo>
                  <a:pt x="8606" y="61"/>
                  <a:pt x="8559" y="60"/>
                  <a:pt x="8509" y="64"/>
                </a:cubicBezTo>
                <a:cubicBezTo>
                  <a:pt x="8404" y="71"/>
                  <a:pt x="8313" y="58"/>
                  <a:pt x="8298" y="34"/>
                </a:cubicBezTo>
                <a:cubicBezTo>
                  <a:pt x="8284" y="10"/>
                  <a:pt x="8267" y="7"/>
                  <a:pt x="8261" y="27"/>
                </a:cubicBezTo>
                <a:cubicBezTo>
                  <a:pt x="8255" y="47"/>
                  <a:pt x="7981" y="60"/>
                  <a:pt x="7653" y="57"/>
                </a:cubicBezTo>
                <a:cubicBezTo>
                  <a:pt x="7409" y="55"/>
                  <a:pt x="7258" y="57"/>
                  <a:pt x="7163" y="65"/>
                </a:cubicBezTo>
                <a:cubicBezTo>
                  <a:pt x="7075" y="73"/>
                  <a:pt x="7035" y="85"/>
                  <a:pt x="7022" y="107"/>
                </a:cubicBezTo>
                <a:cubicBezTo>
                  <a:pt x="7015" y="118"/>
                  <a:pt x="6985" y="128"/>
                  <a:pt x="6913" y="135"/>
                </a:cubicBezTo>
                <a:cubicBezTo>
                  <a:pt x="6842" y="143"/>
                  <a:pt x="6730" y="147"/>
                  <a:pt x="6561" y="151"/>
                </a:cubicBezTo>
                <a:cubicBezTo>
                  <a:pt x="6224" y="160"/>
                  <a:pt x="5659" y="165"/>
                  <a:pt x="4734" y="165"/>
                </a:cubicBezTo>
                <a:cubicBezTo>
                  <a:pt x="4126" y="165"/>
                  <a:pt x="3577" y="169"/>
                  <a:pt x="3165" y="175"/>
                </a:cubicBezTo>
                <a:cubicBezTo>
                  <a:pt x="2864" y="179"/>
                  <a:pt x="2757" y="185"/>
                  <a:pt x="2653" y="192"/>
                </a:cubicBezTo>
                <a:cubicBezTo>
                  <a:pt x="2617" y="194"/>
                  <a:pt x="2481" y="196"/>
                  <a:pt x="2475" y="198"/>
                </a:cubicBezTo>
                <a:cubicBezTo>
                  <a:pt x="2474" y="198"/>
                  <a:pt x="2472" y="198"/>
                  <a:pt x="2472" y="198"/>
                </a:cubicBezTo>
                <a:cubicBezTo>
                  <a:pt x="2465" y="200"/>
                  <a:pt x="2453" y="203"/>
                  <a:pt x="2450" y="204"/>
                </a:cubicBezTo>
                <a:cubicBezTo>
                  <a:pt x="2445" y="213"/>
                  <a:pt x="2441" y="250"/>
                  <a:pt x="2437" y="334"/>
                </a:cubicBezTo>
                <a:cubicBezTo>
                  <a:pt x="2433" y="417"/>
                  <a:pt x="2430" y="541"/>
                  <a:pt x="2428" y="729"/>
                </a:cubicBezTo>
                <a:cubicBezTo>
                  <a:pt x="2428" y="734"/>
                  <a:pt x="2428" y="734"/>
                  <a:pt x="2428" y="739"/>
                </a:cubicBezTo>
                <a:cubicBezTo>
                  <a:pt x="2426" y="959"/>
                  <a:pt x="2426" y="1498"/>
                  <a:pt x="2426" y="1907"/>
                </a:cubicBezTo>
                <a:cubicBezTo>
                  <a:pt x="2425" y="2214"/>
                  <a:pt x="2424" y="2344"/>
                  <a:pt x="2424" y="2783"/>
                </a:cubicBezTo>
                <a:lnTo>
                  <a:pt x="2424" y="2789"/>
                </a:lnTo>
                <a:cubicBezTo>
                  <a:pt x="2424" y="2790"/>
                  <a:pt x="2424" y="2791"/>
                  <a:pt x="2424" y="2791"/>
                </a:cubicBezTo>
                <a:lnTo>
                  <a:pt x="2424" y="5333"/>
                </a:lnTo>
                <a:lnTo>
                  <a:pt x="2424" y="5348"/>
                </a:lnTo>
                <a:lnTo>
                  <a:pt x="2335" y="5571"/>
                </a:lnTo>
                <a:cubicBezTo>
                  <a:pt x="2300" y="5658"/>
                  <a:pt x="2259" y="5783"/>
                  <a:pt x="2221" y="5897"/>
                </a:cubicBezTo>
                <a:cubicBezTo>
                  <a:pt x="2206" y="5943"/>
                  <a:pt x="2186" y="5994"/>
                  <a:pt x="2175" y="6030"/>
                </a:cubicBezTo>
                <a:cubicBezTo>
                  <a:pt x="2171" y="6045"/>
                  <a:pt x="2168" y="6049"/>
                  <a:pt x="2163" y="6063"/>
                </a:cubicBezTo>
                <a:cubicBezTo>
                  <a:pt x="2141" y="6133"/>
                  <a:pt x="2122" y="6185"/>
                  <a:pt x="2106" y="6219"/>
                </a:cubicBezTo>
                <a:cubicBezTo>
                  <a:pt x="2106" y="6220"/>
                  <a:pt x="2106" y="6219"/>
                  <a:pt x="2105" y="6220"/>
                </a:cubicBezTo>
                <a:cubicBezTo>
                  <a:pt x="2094" y="6256"/>
                  <a:pt x="2086" y="6280"/>
                  <a:pt x="2074" y="6320"/>
                </a:cubicBezTo>
                <a:cubicBezTo>
                  <a:pt x="2074" y="6320"/>
                  <a:pt x="2074" y="6322"/>
                  <a:pt x="2074" y="6322"/>
                </a:cubicBezTo>
                <a:cubicBezTo>
                  <a:pt x="2077" y="6339"/>
                  <a:pt x="2071" y="6366"/>
                  <a:pt x="2061" y="6401"/>
                </a:cubicBezTo>
                <a:cubicBezTo>
                  <a:pt x="2050" y="6436"/>
                  <a:pt x="2034" y="6477"/>
                  <a:pt x="2014" y="6515"/>
                </a:cubicBezTo>
                <a:cubicBezTo>
                  <a:pt x="1975" y="6590"/>
                  <a:pt x="1945" y="6665"/>
                  <a:pt x="1947" y="6681"/>
                </a:cubicBezTo>
                <a:cubicBezTo>
                  <a:pt x="1950" y="6697"/>
                  <a:pt x="1895" y="6849"/>
                  <a:pt x="1827" y="7019"/>
                </a:cubicBezTo>
                <a:cubicBezTo>
                  <a:pt x="1703" y="7325"/>
                  <a:pt x="1620" y="7626"/>
                  <a:pt x="1614" y="7788"/>
                </a:cubicBezTo>
                <a:cubicBezTo>
                  <a:pt x="1613" y="7834"/>
                  <a:pt x="1604" y="7913"/>
                  <a:pt x="1596" y="7963"/>
                </a:cubicBezTo>
                <a:cubicBezTo>
                  <a:pt x="1587" y="8013"/>
                  <a:pt x="1576" y="8116"/>
                  <a:pt x="1571" y="8193"/>
                </a:cubicBezTo>
                <a:cubicBezTo>
                  <a:pt x="1567" y="8269"/>
                  <a:pt x="1559" y="8359"/>
                  <a:pt x="1555" y="8394"/>
                </a:cubicBezTo>
                <a:cubicBezTo>
                  <a:pt x="1551" y="8428"/>
                  <a:pt x="1539" y="8551"/>
                  <a:pt x="1530" y="8666"/>
                </a:cubicBezTo>
                <a:cubicBezTo>
                  <a:pt x="1521" y="8780"/>
                  <a:pt x="1500" y="8948"/>
                  <a:pt x="1484" y="9037"/>
                </a:cubicBezTo>
                <a:cubicBezTo>
                  <a:pt x="1468" y="9126"/>
                  <a:pt x="1455" y="9257"/>
                  <a:pt x="1455" y="9329"/>
                </a:cubicBezTo>
                <a:cubicBezTo>
                  <a:pt x="1454" y="9401"/>
                  <a:pt x="1439" y="9535"/>
                  <a:pt x="1422" y="9627"/>
                </a:cubicBezTo>
                <a:cubicBezTo>
                  <a:pt x="1404" y="9719"/>
                  <a:pt x="1387" y="9824"/>
                  <a:pt x="1382" y="9862"/>
                </a:cubicBezTo>
                <a:cubicBezTo>
                  <a:pt x="1378" y="9899"/>
                  <a:pt x="1354" y="10010"/>
                  <a:pt x="1329" y="10107"/>
                </a:cubicBezTo>
                <a:cubicBezTo>
                  <a:pt x="1304" y="10205"/>
                  <a:pt x="1280" y="10321"/>
                  <a:pt x="1276" y="10367"/>
                </a:cubicBezTo>
                <a:cubicBezTo>
                  <a:pt x="1271" y="10413"/>
                  <a:pt x="1243" y="10513"/>
                  <a:pt x="1214" y="10589"/>
                </a:cubicBezTo>
                <a:cubicBezTo>
                  <a:pt x="1184" y="10666"/>
                  <a:pt x="1160" y="10746"/>
                  <a:pt x="1160" y="10766"/>
                </a:cubicBezTo>
                <a:cubicBezTo>
                  <a:pt x="1160" y="10787"/>
                  <a:pt x="1121" y="10904"/>
                  <a:pt x="1074" y="11029"/>
                </a:cubicBezTo>
                <a:cubicBezTo>
                  <a:pt x="1026" y="11154"/>
                  <a:pt x="979" y="11300"/>
                  <a:pt x="969" y="11351"/>
                </a:cubicBezTo>
                <a:cubicBezTo>
                  <a:pt x="959" y="11403"/>
                  <a:pt x="942" y="11445"/>
                  <a:pt x="932" y="11445"/>
                </a:cubicBezTo>
                <a:cubicBezTo>
                  <a:pt x="922" y="11445"/>
                  <a:pt x="914" y="11469"/>
                  <a:pt x="914" y="11498"/>
                </a:cubicBezTo>
                <a:cubicBezTo>
                  <a:pt x="914" y="11501"/>
                  <a:pt x="910" y="11514"/>
                  <a:pt x="910" y="11519"/>
                </a:cubicBezTo>
                <a:cubicBezTo>
                  <a:pt x="905" y="11556"/>
                  <a:pt x="896" y="11604"/>
                  <a:pt x="881" y="11661"/>
                </a:cubicBezTo>
                <a:cubicBezTo>
                  <a:pt x="838" y="11825"/>
                  <a:pt x="828" y="12110"/>
                  <a:pt x="856" y="12367"/>
                </a:cubicBezTo>
                <a:cubicBezTo>
                  <a:pt x="856" y="12370"/>
                  <a:pt x="856" y="12373"/>
                  <a:pt x="856" y="12376"/>
                </a:cubicBezTo>
                <a:cubicBezTo>
                  <a:pt x="899" y="12766"/>
                  <a:pt x="924" y="13151"/>
                  <a:pt x="927" y="13471"/>
                </a:cubicBezTo>
                <a:cubicBezTo>
                  <a:pt x="930" y="13678"/>
                  <a:pt x="937" y="14261"/>
                  <a:pt x="942" y="14767"/>
                </a:cubicBezTo>
                <a:cubicBezTo>
                  <a:pt x="947" y="15272"/>
                  <a:pt x="953" y="15742"/>
                  <a:pt x="954" y="15811"/>
                </a:cubicBezTo>
                <a:cubicBezTo>
                  <a:pt x="957" y="16014"/>
                  <a:pt x="950" y="16258"/>
                  <a:pt x="941" y="16504"/>
                </a:cubicBezTo>
                <a:cubicBezTo>
                  <a:pt x="941" y="16508"/>
                  <a:pt x="941" y="16509"/>
                  <a:pt x="941" y="16513"/>
                </a:cubicBezTo>
                <a:cubicBezTo>
                  <a:pt x="933" y="16800"/>
                  <a:pt x="923" y="17066"/>
                  <a:pt x="919" y="17081"/>
                </a:cubicBezTo>
                <a:cubicBezTo>
                  <a:pt x="914" y="17096"/>
                  <a:pt x="904" y="17192"/>
                  <a:pt x="896" y="17295"/>
                </a:cubicBezTo>
                <a:cubicBezTo>
                  <a:pt x="889" y="17397"/>
                  <a:pt x="878" y="17495"/>
                  <a:pt x="873" y="17513"/>
                </a:cubicBezTo>
                <a:cubicBezTo>
                  <a:pt x="865" y="17539"/>
                  <a:pt x="853" y="17643"/>
                  <a:pt x="838" y="17781"/>
                </a:cubicBezTo>
                <a:cubicBezTo>
                  <a:pt x="835" y="17810"/>
                  <a:pt x="832" y="17833"/>
                  <a:pt x="830" y="17859"/>
                </a:cubicBezTo>
                <a:cubicBezTo>
                  <a:pt x="828" y="17876"/>
                  <a:pt x="825" y="17889"/>
                  <a:pt x="823" y="17907"/>
                </a:cubicBezTo>
                <a:cubicBezTo>
                  <a:pt x="817" y="17951"/>
                  <a:pt x="812" y="17997"/>
                  <a:pt x="807" y="18026"/>
                </a:cubicBezTo>
                <a:cubicBezTo>
                  <a:pt x="802" y="18060"/>
                  <a:pt x="797" y="18095"/>
                  <a:pt x="792" y="18127"/>
                </a:cubicBezTo>
                <a:cubicBezTo>
                  <a:pt x="793" y="18132"/>
                  <a:pt x="792" y="18141"/>
                  <a:pt x="794" y="18144"/>
                </a:cubicBezTo>
                <a:cubicBezTo>
                  <a:pt x="800" y="18157"/>
                  <a:pt x="798" y="18192"/>
                  <a:pt x="788" y="18222"/>
                </a:cubicBezTo>
                <a:cubicBezTo>
                  <a:pt x="779" y="18252"/>
                  <a:pt x="770" y="18286"/>
                  <a:pt x="769" y="18298"/>
                </a:cubicBezTo>
                <a:cubicBezTo>
                  <a:pt x="759" y="18436"/>
                  <a:pt x="728" y="18630"/>
                  <a:pt x="704" y="18705"/>
                </a:cubicBezTo>
                <a:cubicBezTo>
                  <a:pt x="687" y="18757"/>
                  <a:pt x="679" y="18799"/>
                  <a:pt x="686" y="18799"/>
                </a:cubicBezTo>
                <a:cubicBezTo>
                  <a:pt x="692" y="18799"/>
                  <a:pt x="671" y="18898"/>
                  <a:pt x="639" y="19019"/>
                </a:cubicBezTo>
                <a:cubicBezTo>
                  <a:pt x="608" y="19139"/>
                  <a:pt x="582" y="19250"/>
                  <a:pt x="581" y="19265"/>
                </a:cubicBezTo>
                <a:cubicBezTo>
                  <a:pt x="581" y="19281"/>
                  <a:pt x="573" y="19308"/>
                  <a:pt x="564" y="19325"/>
                </a:cubicBezTo>
                <a:cubicBezTo>
                  <a:pt x="556" y="19343"/>
                  <a:pt x="548" y="19390"/>
                  <a:pt x="548" y="19433"/>
                </a:cubicBezTo>
                <a:cubicBezTo>
                  <a:pt x="548" y="19454"/>
                  <a:pt x="544" y="19482"/>
                  <a:pt x="536" y="19511"/>
                </a:cubicBezTo>
                <a:cubicBezTo>
                  <a:pt x="536" y="19511"/>
                  <a:pt x="536" y="19512"/>
                  <a:pt x="536" y="19512"/>
                </a:cubicBezTo>
                <a:cubicBezTo>
                  <a:pt x="528" y="19541"/>
                  <a:pt x="518" y="19570"/>
                  <a:pt x="506" y="19593"/>
                </a:cubicBezTo>
                <a:cubicBezTo>
                  <a:pt x="483" y="19639"/>
                  <a:pt x="469" y="19677"/>
                  <a:pt x="475" y="19677"/>
                </a:cubicBezTo>
                <a:cubicBezTo>
                  <a:pt x="480" y="19677"/>
                  <a:pt x="441" y="19804"/>
                  <a:pt x="387" y="19959"/>
                </a:cubicBezTo>
                <a:cubicBezTo>
                  <a:pt x="354" y="20054"/>
                  <a:pt x="320" y="20171"/>
                  <a:pt x="288" y="20281"/>
                </a:cubicBezTo>
                <a:cubicBezTo>
                  <a:pt x="268" y="20354"/>
                  <a:pt x="250" y="20425"/>
                  <a:pt x="241" y="20471"/>
                </a:cubicBezTo>
                <a:cubicBezTo>
                  <a:pt x="230" y="20530"/>
                  <a:pt x="219" y="20564"/>
                  <a:pt x="207" y="20612"/>
                </a:cubicBezTo>
                <a:cubicBezTo>
                  <a:pt x="206" y="20617"/>
                  <a:pt x="201" y="20634"/>
                  <a:pt x="201" y="20638"/>
                </a:cubicBezTo>
                <a:cubicBezTo>
                  <a:pt x="199" y="20645"/>
                  <a:pt x="197" y="20655"/>
                  <a:pt x="195" y="20661"/>
                </a:cubicBezTo>
                <a:cubicBezTo>
                  <a:pt x="191" y="20675"/>
                  <a:pt x="185" y="20708"/>
                  <a:pt x="182" y="20715"/>
                </a:cubicBezTo>
                <a:cubicBezTo>
                  <a:pt x="177" y="20729"/>
                  <a:pt x="175" y="20747"/>
                  <a:pt x="171" y="20765"/>
                </a:cubicBezTo>
                <a:cubicBezTo>
                  <a:pt x="164" y="20792"/>
                  <a:pt x="156" y="20820"/>
                  <a:pt x="155" y="20840"/>
                </a:cubicBezTo>
                <a:cubicBezTo>
                  <a:pt x="154" y="20848"/>
                  <a:pt x="140" y="20893"/>
                  <a:pt x="136" y="20910"/>
                </a:cubicBezTo>
                <a:cubicBezTo>
                  <a:pt x="118" y="20987"/>
                  <a:pt x="98" y="21057"/>
                  <a:pt x="68" y="21148"/>
                </a:cubicBezTo>
                <a:cubicBezTo>
                  <a:pt x="28" y="21274"/>
                  <a:pt x="0" y="21404"/>
                  <a:pt x="0" y="21474"/>
                </a:cubicBezTo>
                <a:lnTo>
                  <a:pt x="0" y="21599"/>
                </a:lnTo>
                <a:lnTo>
                  <a:pt x="2145" y="21599"/>
                </a:lnTo>
                <a:lnTo>
                  <a:pt x="2199" y="21401"/>
                </a:lnTo>
                <a:cubicBezTo>
                  <a:pt x="2229" y="21291"/>
                  <a:pt x="2298" y="20977"/>
                  <a:pt x="2351" y="20702"/>
                </a:cubicBezTo>
                <a:cubicBezTo>
                  <a:pt x="2405" y="20427"/>
                  <a:pt x="2463" y="20171"/>
                  <a:pt x="2480" y="20133"/>
                </a:cubicBezTo>
                <a:cubicBezTo>
                  <a:pt x="2507" y="20074"/>
                  <a:pt x="2589" y="20065"/>
                  <a:pt x="3128" y="20057"/>
                </a:cubicBezTo>
                <a:cubicBezTo>
                  <a:pt x="3467" y="20052"/>
                  <a:pt x="3773" y="20045"/>
                  <a:pt x="3807" y="20044"/>
                </a:cubicBezTo>
                <a:cubicBezTo>
                  <a:pt x="3842" y="20042"/>
                  <a:pt x="3887" y="20055"/>
                  <a:pt x="3908" y="20072"/>
                </a:cubicBezTo>
                <a:cubicBezTo>
                  <a:pt x="3928" y="20090"/>
                  <a:pt x="3957" y="20087"/>
                  <a:pt x="3971" y="20067"/>
                </a:cubicBezTo>
                <a:cubicBezTo>
                  <a:pt x="3985" y="20047"/>
                  <a:pt x="4125" y="20037"/>
                  <a:pt x="4282" y="20044"/>
                </a:cubicBezTo>
                <a:cubicBezTo>
                  <a:pt x="4640" y="20059"/>
                  <a:pt x="4650" y="20059"/>
                  <a:pt x="4778" y="20052"/>
                </a:cubicBezTo>
                <a:cubicBezTo>
                  <a:pt x="4836" y="20048"/>
                  <a:pt x="5135" y="20048"/>
                  <a:pt x="5442" y="20052"/>
                </a:cubicBezTo>
                <a:cubicBezTo>
                  <a:pt x="5750" y="20055"/>
                  <a:pt x="6008" y="20056"/>
                  <a:pt x="6017" y="20054"/>
                </a:cubicBezTo>
                <a:cubicBezTo>
                  <a:pt x="6092" y="20036"/>
                  <a:pt x="6650" y="20055"/>
                  <a:pt x="6668" y="20076"/>
                </a:cubicBezTo>
                <a:cubicBezTo>
                  <a:pt x="6680" y="20092"/>
                  <a:pt x="6700" y="20085"/>
                  <a:pt x="6712" y="20062"/>
                </a:cubicBezTo>
                <a:cubicBezTo>
                  <a:pt x="6723" y="20039"/>
                  <a:pt x="6775" y="20029"/>
                  <a:pt x="6827" y="20040"/>
                </a:cubicBezTo>
                <a:cubicBezTo>
                  <a:pt x="6879" y="20050"/>
                  <a:pt x="6932" y="20041"/>
                  <a:pt x="6946" y="20018"/>
                </a:cubicBezTo>
                <a:cubicBezTo>
                  <a:pt x="6964" y="19989"/>
                  <a:pt x="7004" y="20007"/>
                  <a:pt x="7076" y="20075"/>
                </a:cubicBezTo>
                <a:cubicBezTo>
                  <a:pt x="7133" y="20129"/>
                  <a:pt x="7185" y="20172"/>
                  <a:pt x="7192" y="20170"/>
                </a:cubicBezTo>
                <a:cubicBezTo>
                  <a:pt x="7198" y="20169"/>
                  <a:pt x="7208" y="20172"/>
                  <a:pt x="7214" y="20177"/>
                </a:cubicBezTo>
                <a:cubicBezTo>
                  <a:pt x="7235" y="20195"/>
                  <a:pt x="7417" y="20222"/>
                  <a:pt x="7503" y="20219"/>
                </a:cubicBezTo>
                <a:cubicBezTo>
                  <a:pt x="7553" y="20217"/>
                  <a:pt x="7611" y="20236"/>
                  <a:pt x="7634" y="20260"/>
                </a:cubicBezTo>
                <a:cubicBezTo>
                  <a:pt x="7660" y="20288"/>
                  <a:pt x="7680" y="20289"/>
                  <a:pt x="7688" y="20263"/>
                </a:cubicBezTo>
                <a:cubicBezTo>
                  <a:pt x="7695" y="20241"/>
                  <a:pt x="7788" y="20222"/>
                  <a:pt x="7895" y="20221"/>
                </a:cubicBezTo>
                <a:cubicBezTo>
                  <a:pt x="8002" y="20221"/>
                  <a:pt x="8108" y="20220"/>
                  <a:pt x="8132" y="20219"/>
                </a:cubicBezTo>
                <a:cubicBezTo>
                  <a:pt x="8155" y="20217"/>
                  <a:pt x="8402" y="20216"/>
                  <a:pt x="8680" y="20217"/>
                </a:cubicBezTo>
                <a:cubicBezTo>
                  <a:pt x="8959" y="20218"/>
                  <a:pt x="9751" y="20217"/>
                  <a:pt x="10441" y="20215"/>
                </a:cubicBezTo>
                <a:cubicBezTo>
                  <a:pt x="11132" y="20212"/>
                  <a:pt x="11967" y="20212"/>
                  <a:pt x="12298" y="20213"/>
                </a:cubicBezTo>
                <a:cubicBezTo>
                  <a:pt x="13009" y="20217"/>
                  <a:pt x="13430" y="20217"/>
                  <a:pt x="13648" y="20215"/>
                </a:cubicBezTo>
                <a:cubicBezTo>
                  <a:pt x="13735" y="20214"/>
                  <a:pt x="13815" y="20214"/>
                  <a:pt x="13827" y="20215"/>
                </a:cubicBezTo>
                <a:cubicBezTo>
                  <a:pt x="13980" y="20224"/>
                  <a:pt x="14164" y="20226"/>
                  <a:pt x="14745" y="20227"/>
                </a:cubicBezTo>
                <a:cubicBezTo>
                  <a:pt x="15122" y="20227"/>
                  <a:pt x="15440" y="20227"/>
                  <a:pt x="15451" y="20228"/>
                </a:cubicBezTo>
                <a:cubicBezTo>
                  <a:pt x="15463" y="20228"/>
                  <a:pt x="15553" y="20224"/>
                  <a:pt x="15652" y="20219"/>
                </a:cubicBezTo>
                <a:cubicBezTo>
                  <a:pt x="15805" y="20210"/>
                  <a:pt x="15840" y="20195"/>
                  <a:pt x="15891" y="20110"/>
                </a:cubicBezTo>
                <a:cubicBezTo>
                  <a:pt x="15924" y="20056"/>
                  <a:pt x="15960" y="20021"/>
                  <a:pt x="15971" y="20035"/>
                </a:cubicBezTo>
                <a:cubicBezTo>
                  <a:pt x="15986" y="20053"/>
                  <a:pt x="18278" y="20069"/>
                  <a:pt x="18278" y="20050"/>
                </a:cubicBezTo>
                <a:cubicBezTo>
                  <a:pt x="18278" y="20024"/>
                  <a:pt x="18896" y="20039"/>
                  <a:pt x="18915" y="20066"/>
                </a:cubicBezTo>
                <a:cubicBezTo>
                  <a:pt x="18929" y="20086"/>
                  <a:pt x="18952" y="20087"/>
                  <a:pt x="18967" y="20070"/>
                </a:cubicBezTo>
                <a:cubicBezTo>
                  <a:pt x="18999" y="20030"/>
                  <a:pt x="19527" y="20029"/>
                  <a:pt x="19589" y="20069"/>
                </a:cubicBezTo>
                <a:cubicBezTo>
                  <a:pt x="19614" y="20084"/>
                  <a:pt x="19639" y="20082"/>
                  <a:pt x="19646" y="20062"/>
                </a:cubicBezTo>
                <a:cubicBezTo>
                  <a:pt x="19652" y="20042"/>
                  <a:pt x="19695" y="20031"/>
                  <a:pt x="19742" y="20036"/>
                </a:cubicBezTo>
                <a:cubicBezTo>
                  <a:pt x="19866" y="20048"/>
                  <a:pt x="19879" y="19994"/>
                  <a:pt x="19891" y="19400"/>
                </a:cubicBezTo>
                <a:cubicBezTo>
                  <a:pt x="19900" y="18989"/>
                  <a:pt x="19896" y="18879"/>
                  <a:pt x="19873" y="18862"/>
                </a:cubicBezTo>
                <a:cubicBezTo>
                  <a:pt x="19851" y="18845"/>
                  <a:pt x="19850" y="18826"/>
                  <a:pt x="19869" y="18781"/>
                </a:cubicBezTo>
                <a:cubicBezTo>
                  <a:pt x="19883" y="18749"/>
                  <a:pt x="19893" y="18613"/>
                  <a:pt x="19893" y="18479"/>
                </a:cubicBezTo>
                <a:cubicBezTo>
                  <a:pt x="19892" y="18345"/>
                  <a:pt x="19892" y="18194"/>
                  <a:pt x="19892" y="18144"/>
                </a:cubicBezTo>
                <a:cubicBezTo>
                  <a:pt x="19892" y="18014"/>
                  <a:pt x="19927" y="17986"/>
                  <a:pt x="19956" y="18093"/>
                </a:cubicBezTo>
                <a:cubicBezTo>
                  <a:pt x="20017" y="18318"/>
                  <a:pt x="20181" y="18693"/>
                  <a:pt x="20340" y="18969"/>
                </a:cubicBezTo>
                <a:cubicBezTo>
                  <a:pt x="20435" y="19135"/>
                  <a:pt x="20543" y="19358"/>
                  <a:pt x="20578" y="19464"/>
                </a:cubicBezTo>
                <a:cubicBezTo>
                  <a:pt x="20680" y="19769"/>
                  <a:pt x="20830" y="20446"/>
                  <a:pt x="20929" y="21047"/>
                </a:cubicBezTo>
                <a:lnTo>
                  <a:pt x="21020" y="21598"/>
                </a:lnTo>
                <a:lnTo>
                  <a:pt x="21310" y="21599"/>
                </a:lnTo>
                <a:lnTo>
                  <a:pt x="21600" y="21599"/>
                </a:lnTo>
                <a:lnTo>
                  <a:pt x="21600" y="17741"/>
                </a:lnTo>
                <a:cubicBezTo>
                  <a:pt x="21600" y="17724"/>
                  <a:pt x="21600" y="17717"/>
                  <a:pt x="21600" y="17700"/>
                </a:cubicBezTo>
                <a:cubicBezTo>
                  <a:pt x="21600" y="16507"/>
                  <a:pt x="21598" y="15563"/>
                  <a:pt x="21595" y="14888"/>
                </a:cubicBezTo>
                <a:cubicBezTo>
                  <a:pt x="21591" y="14222"/>
                  <a:pt x="21586" y="13858"/>
                  <a:pt x="21580" y="13845"/>
                </a:cubicBezTo>
                <a:cubicBezTo>
                  <a:pt x="21568" y="13822"/>
                  <a:pt x="21555" y="13757"/>
                  <a:pt x="21549" y="13700"/>
                </a:cubicBezTo>
                <a:cubicBezTo>
                  <a:pt x="21544" y="13643"/>
                  <a:pt x="21539" y="13597"/>
                  <a:pt x="21537" y="13597"/>
                </a:cubicBezTo>
                <a:cubicBezTo>
                  <a:pt x="21535" y="13597"/>
                  <a:pt x="21530" y="13428"/>
                  <a:pt x="21527" y="13221"/>
                </a:cubicBezTo>
                <a:cubicBezTo>
                  <a:pt x="21525" y="13058"/>
                  <a:pt x="21516" y="12892"/>
                  <a:pt x="21500" y="12720"/>
                </a:cubicBezTo>
                <a:cubicBezTo>
                  <a:pt x="21450" y="12205"/>
                  <a:pt x="21333" y="11631"/>
                  <a:pt x="21130" y="10891"/>
                </a:cubicBezTo>
                <a:cubicBezTo>
                  <a:pt x="21069" y="10667"/>
                  <a:pt x="21038" y="10490"/>
                  <a:pt x="21023" y="10275"/>
                </a:cubicBezTo>
                <a:cubicBezTo>
                  <a:pt x="21001" y="9972"/>
                  <a:pt x="20946" y="9725"/>
                  <a:pt x="20808" y="9359"/>
                </a:cubicBezTo>
                <a:cubicBezTo>
                  <a:pt x="20808" y="9359"/>
                  <a:pt x="20808" y="9358"/>
                  <a:pt x="20808" y="9358"/>
                </a:cubicBezTo>
                <a:cubicBezTo>
                  <a:pt x="20761" y="9235"/>
                  <a:pt x="20706" y="9101"/>
                  <a:pt x="20639" y="8945"/>
                </a:cubicBezTo>
                <a:cubicBezTo>
                  <a:pt x="20446" y="8497"/>
                  <a:pt x="20271" y="8025"/>
                  <a:pt x="20271" y="7953"/>
                </a:cubicBezTo>
                <a:cubicBezTo>
                  <a:pt x="20271" y="7925"/>
                  <a:pt x="20255" y="7905"/>
                  <a:pt x="20235" y="7908"/>
                </a:cubicBezTo>
                <a:cubicBezTo>
                  <a:pt x="20229" y="7909"/>
                  <a:pt x="20224" y="7907"/>
                  <a:pt x="20219" y="7903"/>
                </a:cubicBezTo>
                <a:cubicBezTo>
                  <a:pt x="20219" y="7903"/>
                  <a:pt x="20218" y="7903"/>
                  <a:pt x="20218" y="7903"/>
                </a:cubicBezTo>
                <a:cubicBezTo>
                  <a:pt x="20204" y="7889"/>
                  <a:pt x="20197" y="7848"/>
                  <a:pt x="20194" y="7767"/>
                </a:cubicBezTo>
                <a:cubicBezTo>
                  <a:pt x="20191" y="7687"/>
                  <a:pt x="20184" y="7583"/>
                  <a:pt x="20179" y="7537"/>
                </a:cubicBezTo>
                <a:cubicBezTo>
                  <a:pt x="20172" y="7467"/>
                  <a:pt x="20189" y="7393"/>
                  <a:pt x="20210" y="7372"/>
                </a:cubicBezTo>
                <a:cubicBezTo>
                  <a:pt x="20217" y="7365"/>
                  <a:pt x="20224" y="7364"/>
                  <a:pt x="20232" y="7373"/>
                </a:cubicBezTo>
                <a:cubicBezTo>
                  <a:pt x="20241" y="7384"/>
                  <a:pt x="20247" y="7357"/>
                  <a:pt x="20251" y="7304"/>
                </a:cubicBezTo>
                <a:cubicBezTo>
                  <a:pt x="20264" y="7147"/>
                  <a:pt x="20254" y="6764"/>
                  <a:pt x="20224" y="6535"/>
                </a:cubicBezTo>
                <a:cubicBezTo>
                  <a:pt x="20210" y="6426"/>
                  <a:pt x="20195" y="6361"/>
                  <a:pt x="20177" y="6331"/>
                </a:cubicBezTo>
                <a:cubicBezTo>
                  <a:pt x="20171" y="6321"/>
                  <a:pt x="20164" y="6314"/>
                  <a:pt x="20157" y="6311"/>
                </a:cubicBezTo>
                <a:cubicBezTo>
                  <a:pt x="20128" y="6300"/>
                  <a:pt x="20120" y="6314"/>
                  <a:pt x="20129" y="6360"/>
                </a:cubicBezTo>
                <a:cubicBezTo>
                  <a:pt x="20136" y="6395"/>
                  <a:pt x="20128" y="6446"/>
                  <a:pt x="20112" y="6473"/>
                </a:cubicBezTo>
                <a:cubicBezTo>
                  <a:pt x="20100" y="6493"/>
                  <a:pt x="20092" y="6502"/>
                  <a:pt x="20085" y="6499"/>
                </a:cubicBezTo>
                <a:cubicBezTo>
                  <a:pt x="20079" y="6497"/>
                  <a:pt x="20074" y="6483"/>
                  <a:pt x="20069" y="6456"/>
                </a:cubicBezTo>
                <a:cubicBezTo>
                  <a:pt x="20065" y="6434"/>
                  <a:pt x="20053" y="6417"/>
                  <a:pt x="20038" y="6405"/>
                </a:cubicBezTo>
                <a:cubicBezTo>
                  <a:pt x="20031" y="6402"/>
                  <a:pt x="20024" y="6397"/>
                  <a:pt x="20016" y="6401"/>
                </a:cubicBezTo>
                <a:cubicBezTo>
                  <a:pt x="19996" y="6411"/>
                  <a:pt x="19968" y="6400"/>
                  <a:pt x="19949" y="6377"/>
                </a:cubicBezTo>
                <a:cubicBezTo>
                  <a:pt x="19948" y="6375"/>
                  <a:pt x="19946" y="6375"/>
                  <a:pt x="19944" y="6373"/>
                </a:cubicBezTo>
                <a:cubicBezTo>
                  <a:pt x="19944" y="6373"/>
                  <a:pt x="19944" y="6370"/>
                  <a:pt x="19943" y="6370"/>
                </a:cubicBezTo>
                <a:cubicBezTo>
                  <a:pt x="19935" y="6363"/>
                  <a:pt x="19926" y="6356"/>
                  <a:pt x="19923" y="6348"/>
                </a:cubicBezTo>
                <a:cubicBezTo>
                  <a:pt x="19922" y="6346"/>
                  <a:pt x="19922" y="6106"/>
                  <a:pt x="19922" y="6085"/>
                </a:cubicBezTo>
                <a:cubicBezTo>
                  <a:pt x="19913" y="5762"/>
                  <a:pt x="19911" y="5057"/>
                  <a:pt x="19911" y="3289"/>
                </a:cubicBezTo>
                <a:cubicBezTo>
                  <a:pt x="19911" y="3285"/>
                  <a:pt x="19911" y="3285"/>
                  <a:pt x="19911" y="3280"/>
                </a:cubicBezTo>
                <a:cubicBezTo>
                  <a:pt x="19912" y="2065"/>
                  <a:pt x="19910" y="1308"/>
                  <a:pt x="19907" y="849"/>
                </a:cubicBezTo>
                <a:cubicBezTo>
                  <a:pt x="19907" y="847"/>
                  <a:pt x="19907" y="847"/>
                  <a:pt x="19907" y="846"/>
                </a:cubicBezTo>
                <a:cubicBezTo>
                  <a:pt x="19905" y="617"/>
                  <a:pt x="19902" y="464"/>
                  <a:pt x="19899" y="364"/>
                </a:cubicBezTo>
                <a:cubicBezTo>
                  <a:pt x="19899" y="363"/>
                  <a:pt x="19899" y="364"/>
                  <a:pt x="19899" y="363"/>
                </a:cubicBezTo>
                <a:cubicBezTo>
                  <a:pt x="19895" y="263"/>
                  <a:pt x="19890" y="219"/>
                  <a:pt x="19885" y="210"/>
                </a:cubicBezTo>
                <a:cubicBezTo>
                  <a:pt x="19875" y="194"/>
                  <a:pt x="19722" y="183"/>
                  <a:pt x="19404" y="175"/>
                </a:cubicBezTo>
                <a:cubicBezTo>
                  <a:pt x="19085" y="167"/>
                  <a:pt x="18601" y="163"/>
                  <a:pt x="17928" y="161"/>
                </a:cubicBezTo>
                <a:cubicBezTo>
                  <a:pt x="16867" y="159"/>
                  <a:pt x="15990" y="159"/>
                  <a:pt x="15979" y="161"/>
                </a:cubicBezTo>
                <a:cubicBezTo>
                  <a:pt x="15854" y="186"/>
                  <a:pt x="15810" y="178"/>
                  <a:pt x="15815" y="131"/>
                </a:cubicBezTo>
                <a:cubicBezTo>
                  <a:pt x="15818" y="102"/>
                  <a:pt x="15799" y="77"/>
                  <a:pt x="15773" y="77"/>
                </a:cubicBezTo>
                <a:cubicBezTo>
                  <a:pt x="15747" y="76"/>
                  <a:pt x="15562" y="71"/>
                  <a:pt x="15361" y="64"/>
                </a:cubicBezTo>
                <a:cubicBezTo>
                  <a:pt x="15261" y="60"/>
                  <a:pt x="15168" y="61"/>
                  <a:pt x="15100" y="65"/>
                </a:cubicBezTo>
                <a:cubicBezTo>
                  <a:pt x="15032" y="69"/>
                  <a:pt x="14988" y="77"/>
                  <a:pt x="14984" y="87"/>
                </a:cubicBezTo>
                <a:cubicBezTo>
                  <a:pt x="14978" y="108"/>
                  <a:pt x="14962" y="108"/>
                  <a:pt x="14948" y="87"/>
                </a:cubicBezTo>
                <a:cubicBezTo>
                  <a:pt x="14935" y="67"/>
                  <a:pt x="14772" y="53"/>
                  <a:pt x="14586" y="57"/>
                </a:cubicBezTo>
                <a:cubicBezTo>
                  <a:pt x="14471" y="60"/>
                  <a:pt x="14377" y="56"/>
                  <a:pt x="14306" y="47"/>
                </a:cubicBezTo>
                <a:cubicBezTo>
                  <a:pt x="14279" y="67"/>
                  <a:pt x="14255" y="69"/>
                  <a:pt x="14222" y="39"/>
                </a:cubicBezTo>
                <a:cubicBezTo>
                  <a:pt x="14192" y="12"/>
                  <a:pt x="14162" y="7"/>
                  <a:pt x="14147" y="27"/>
                </a:cubicBezTo>
                <a:cubicBezTo>
                  <a:pt x="14147" y="28"/>
                  <a:pt x="14146" y="27"/>
                  <a:pt x="14146" y="27"/>
                </a:cubicBezTo>
                <a:cubicBezTo>
                  <a:pt x="14138" y="39"/>
                  <a:pt x="14082" y="50"/>
                  <a:pt x="14017" y="57"/>
                </a:cubicBezTo>
                <a:cubicBezTo>
                  <a:pt x="13932" y="67"/>
                  <a:pt x="13825" y="73"/>
                  <a:pt x="13706" y="74"/>
                </a:cubicBezTo>
                <a:cubicBezTo>
                  <a:pt x="13705" y="74"/>
                  <a:pt x="13704" y="74"/>
                  <a:pt x="13702" y="74"/>
                </a:cubicBezTo>
                <a:cubicBezTo>
                  <a:pt x="13494" y="77"/>
                  <a:pt x="13288" y="67"/>
                  <a:pt x="13279" y="39"/>
                </a:cubicBezTo>
                <a:cubicBezTo>
                  <a:pt x="13270" y="9"/>
                  <a:pt x="13252" y="8"/>
                  <a:pt x="13227" y="35"/>
                </a:cubicBezTo>
                <a:cubicBezTo>
                  <a:pt x="13212" y="51"/>
                  <a:pt x="12956" y="60"/>
                  <a:pt x="12693" y="61"/>
                </a:cubicBezTo>
                <a:cubicBezTo>
                  <a:pt x="12561" y="62"/>
                  <a:pt x="12428" y="60"/>
                  <a:pt x="12323" y="56"/>
                </a:cubicBezTo>
                <a:cubicBezTo>
                  <a:pt x="12217" y="52"/>
                  <a:pt x="12140" y="47"/>
                  <a:pt x="12118" y="39"/>
                </a:cubicBezTo>
                <a:cubicBezTo>
                  <a:pt x="12107" y="34"/>
                  <a:pt x="12014" y="38"/>
                  <a:pt x="11912" y="48"/>
                </a:cubicBezTo>
                <a:cubicBezTo>
                  <a:pt x="11810" y="58"/>
                  <a:pt x="11722" y="50"/>
                  <a:pt x="11716" y="30"/>
                </a:cubicBezTo>
                <a:cubicBezTo>
                  <a:pt x="11709" y="10"/>
                  <a:pt x="11693" y="8"/>
                  <a:pt x="11679" y="24"/>
                </a:cubicBezTo>
                <a:cubicBezTo>
                  <a:pt x="11639" y="74"/>
                  <a:pt x="11594" y="76"/>
                  <a:pt x="11566" y="30"/>
                </a:cubicBezTo>
                <a:cubicBezTo>
                  <a:pt x="11548" y="0"/>
                  <a:pt x="11517" y="3"/>
                  <a:pt x="11464" y="37"/>
                </a:cubicBezTo>
                <a:cubicBezTo>
                  <a:pt x="11405" y="76"/>
                  <a:pt x="11382" y="76"/>
                  <a:pt x="11356" y="33"/>
                </a:cubicBezTo>
                <a:cubicBezTo>
                  <a:pt x="11344" y="13"/>
                  <a:pt x="11334" y="0"/>
                  <a:pt x="11323" y="0"/>
                </a:cubicBezTo>
                <a:close/>
              </a:path>
            </a:pathLst>
          </a:custGeom>
          <a:ln w="12700">
            <a:miter lim="400000"/>
          </a:ln>
          <a:effectLst>
            <a:outerShdw sx="100000" sy="100000" kx="0" ky="0" algn="b" rotWithShape="0" blurRad="38100" dist="76084" dir="3134758">
              <a:srgbClr val="000000">
                <a:alpha val="50000"/>
              </a:srgbClr>
            </a:outerShdw>
          </a:effectLst>
        </p:spPr>
      </p:pic>
      <p:pic>
        <p:nvPicPr>
          <p:cNvPr id="174" name="image12.png"/>
          <p:cNvPicPr>
            <a:picLocks noChangeAspect="1"/>
          </p:cNvPicPr>
          <p:nvPr/>
        </p:nvPicPr>
        <p:blipFill>
          <a:blip r:embed="rId4">
            <a:extLst/>
          </a:blip>
          <a:srcRect l="2131" t="1840" r="9548" b="29602"/>
          <a:stretch>
            <a:fillRect/>
          </a:stretch>
        </p:blipFill>
        <p:spPr>
          <a:xfrm>
            <a:off x="4221846" y="3231785"/>
            <a:ext cx="5326026" cy="613038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55600" dist="0" dir="0">
              <a:srgbClr val="000000">
                <a:alpha val="75000"/>
              </a:srgbClr>
            </a:outerShdw>
          </a:effectLst>
        </p:spPr>
      </p:pic>
      <p:pic>
        <p:nvPicPr>
          <p:cNvPr id="175" name="image6.png"/>
          <p:cNvPicPr>
            <a:picLocks noChangeAspect="1"/>
          </p:cNvPicPr>
          <p:nvPr/>
        </p:nvPicPr>
        <p:blipFill>
          <a:blip r:embed="rId5">
            <a:extLst/>
          </a:blip>
          <a:srcRect l="1373" t="5524" r="1759" b="7258"/>
          <a:stretch>
            <a:fillRect/>
          </a:stretch>
        </p:blipFill>
        <p:spPr>
          <a:xfrm>
            <a:off x="5165347" y="8188350"/>
            <a:ext cx="3438681" cy="598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49" fill="norm" stroke="1" extrusionOk="0">
                <a:moveTo>
                  <a:pt x="1694" y="6"/>
                </a:moveTo>
                <a:cubicBezTo>
                  <a:pt x="1475" y="-35"/>
                  <a:pt x="1255" y="146"/>
                  <a:pt x="1047" y="549"/>
                </a:cubicBezTo>
                <a:cubicBezTo>
                  <a:pt x="732" y="1161"/>
                  <a:pt x="475" y="2091"/>
                  <a:pt x="255" y="3447"/>
                </a:cubicBezTo>
                <a:cubicBezTo>
                  <a:pt x="19" y="4906"/>
                  <a:pt x="-15" y="5597"/>
                  <a:pt x="145" y="5689"/>
                </a:cubicBezTo>
                <a:cubicBezTo>
                  <a:pt x="203" y="5722"/>
                  <a:pt x="220" y="5640"/>
                  <a:pt x="279" y="5147"/>
                </a:cubicBezTo>
                <a:cubicBezTo>
                  <a:pt x="317" y="4835"/>
                  <a:pt x="358" y="4613"/>
                  <a:pt x="367" y="4647"/>
                </a:cubicBezTo>
                <a:cubicBezTo>
                  <a:pt x="388" y="4721"/>
                  <a:pt x="438" y="4416"/>
                  <a:pt x="421" y="4319"/>
                </a:cubicBezTo>
                <a:cubicBezTo>
                  <a:pt x="415" y="4283"/>
                  <a:pt x="474" y="3905"/>
                  <a:pt x="553" y="3490"/>
                </a:cubicBezTo>
                <a:cubicBezTo>
                  <a:pt x="819" y="2098"/>
                  <a:pt x="1269" y="1120"/>
                  <a:pt x="1639" y="1120"/>
                </a:cubicBezTo>
                <a:cubicBezTo>
                  <a:pt x="1822" y="1120"/>
                  <a:pt x="2136" y="1505"/>
                  <a:pt x="2307" y="1948"/>
                </a:cubicBezTo>
                <a:cubicBezTo>
                  <a:pt x="2678" y="2911"/>
                  <a:pt x="3011" y="4776"/>
                  <a:pt x="3176" y="6846"/>
                </a:cubicBezTo>
                <a:cubicBezTo>
                  <a:pt x="3444" y="10230"/>
                  <a:pt x="3338" y="14285"/>
                  <a:pt x="2912" y="17042"/>
                </a:cubicBezTo>
                <a:cubicBezTo>
                  <a:pt x="2834" y="17548"/>
                  <a:pt x="2818" y="17606"/>
                  <a:pt x="2790" y="17470"/>
                </a:cubicBezTo>
                <a:cubicBezTo>
                  <a:pt x="2760" y="17333"/>
                  <a:pt x="2754" y="17357"/>
                  <a:pt x="2765" y="17599"/>
                </a:cubicBezTo>
                <a:cubicBezTo>
                  <a:pt x="2775" y="17821"/>
                  <a:pt x="2760" y="17966"/>
                  <a:pt x="2688" y="18298"/>
                </a:cubicBezTo>
                <a:cubicBezTo>
                  <a:pt x="2201" y="20552"/>
                  <a:pt x="1517" y="21046"/>
                  <a:pt x="954" y="19569"/>
                </a:cubicBezTo>
                <a:cubicBezTo>
                  <a:pt x="787" y="19130"/>
                  <a:pt x="625" y="18508"/>
                  <a:pt x="641" y="18356"/>
                </a:cubicBezTo>
                <a:cubicBezTo>
                  <a:pt x="651" y="18265"/>
                  <a:pt x="649" y="18237"/>
                  <a:pt x="631" y="18298"/>
                </a:cubicBezTo>
                <a:cubicBezTo>
                  <a:pt x="599" y="18414"/>
                  <a:pt x="362" y="17141"/>
                  <a:pt x="382" y="16956"/>
                </a:cubicBezTo>
                <a:cubicBezTo>
                  <a:pt x="390" y="16889"/>
                  <a:pt x="386" y="16871"/>
                  <a:pt x="374" y="16913"/>
                </a:cubicBezTo>
                <a:cubicBezTo>
                  <a:pt x="362" y="16956"/>
                  <a:pt x="307" y="16641"/>
                  <a:pt x="252" y="16199"/>
                </a:cubicBezTo>
                <a:cubicBezTo>
                  <a:pt x="178" y="15611"/>
                  <a:pt x="137" y="15385"/>
                  <a:pt x="100" y="15385"/>
                </a:cubicBezTo>
                <a:cubicBezTo>
                  <a:pt x="39" y="15385"/>
                  <a:pt x="6" y="15523"/>
                  <a:pt x="1" y="15771"/>
                </a:cubicBezTo>
                <a:cubicBezTo>
                  <a:pt x="-4" y="16020"/>
                  <a:pt x="18" y="16377"/>
                  <a:pt x="70" y="16813"/>
                </a:cubicBezTo>
                <a:cubicBezTo>
                  <a:pt x="366" y="19302"/>
                  <a:pt x="757" y="20735"/>
                  <a:pt x="1346" y="21469"/>
                </a:cubicBezTo>
                <a:cubicBezTo>
                  <a:pt x="1400" y="21536"/>
                  <a:pt x="1556" y="21565"/>
                  <a:pt x="1694" y="21540"/>
                </a:cubicBezTo>
                <a:cubicBezTo>
                  <a:pt x="1988" y="21486"/>
                  <a:pt x="2203" y="21200"/>
                  <a:pt x="2449" y="20526"/>
                </a:cubicBezTo>
                <a:cubicBezTo>
                  <a:pt x="2542" y="20270"/>
                  <a:pt x="2636" y="20070"/>
                  <a:pt x="2658" y="20083"/>
                </a:cubicBezTo>
                <a:cubicBezTo>
                  <a:pt x="2680" y="20097"/>
                  <a:pt x="2693" y="20057"/>
                  <a:pt x="2686" y="19998"/>
                </a:cubicBezTo>
                <a:cubicBezTo>
                  <a:pt x="2670" y="19843"/>
                  <a:pt x="2752" y="19441"/>
                  <a:pt x="2780" y="19541"/>
                </a:cubicBezTo>
                <a:cubicBezTo>
                  <a:pt x="2793" y="19587"/>
                  <a:pt x="2803" y="19574"/>
                  <a:pt x="2800" y="19512"/>
                </a:cubicBezTo>
                <a:cubicBezTo>
                  <a:pt x="2797" y="19450"/>
                  <a:pt x="2849" y="19113"/>
                  <a:pt x="2917" y="18755"/>
                </a:cubicBezTo>
                <a:cubicBezTo>
                  <a:pt x="3221" y="17163"/>
                  <a:pt x="3439" y="14845"/>
                  <a:pt x="3503" y="12501"/>
                </a:cubicBezTo>
                <a:cubicBezTo>
                  <a:pt x="3534" y="11376"/>
                  <a:pt x="3517" y="9016"/>
                  <a:pt x="3470" y="8003"/>
                </a:cubicBezTo>
                <a:cubicBezTo>
                  <a:pt x="3450" y="7593"/>
                  <a:pt x="3388" y="6724"/>
                  <a:pt x="3333" y="6075"/>
                </a:cubicBezTo>
                <a:cubicBezTo>
                  <a:pt x="3277" y="5427"/>
                  <a:pt x="3233" y="4832"/>
                  <a:pt x="3234" y="4747"/>
                </a:cubicBezTo>
                <a:cubicBezTo>
                  <a:pt x="3235" y="4663"/>
                  <a:pt x="3228" y="4617"/>
                  <a:pt x="3219" y="4647"/>
                </a:cubicBezTo>
                <a:cubicBezTo>
                  <a:pt x="3194" y="4735"/>
                  <a:pt x="3104" y="3976"/>
                  <a:pt x="3121" y="3819"/>
                </a:cubicBezTo>
                <a:cubicBezTo>
                  <a:pt x="3130" y="3741"/>
                  <a:pt x="3128" y="3720"/>
                  <a:pt x="3116" y="3762"/>
                </a:cubicBezTo>
                <a:cubicBezTo>
                  <a:pt x="3105" y="3804"/>
                  <a:pt x="3046" y="3550"/>
                  <a:pt x="2987" y="3205"/>
                </a:cubicBezTo>
                <a:cubicBezTo>
                  <a:pt x="2649" y="1228"/>
                  <a:pt x="2175" y="98"/>
                  <a:pt x="1694" y="6"/>
                </a:cubicBezTo>
                <a:close/>
                <a:moveTo>
                  <a:pt x="1303" y="2476"/>
                </a:moveTo>
                <a:cubicBezTo>
                  <a:pt x="1215" y="2476"/>
                  <a:pt x="1194" y="2771"/>
                  <a:pt x="1194" y="4004"/>
                </a:cubicBezTo>
                <a:lnTo>
                  <a:pt x="1194" y="5047"/>
                </a:lnTo>
                <a:lnTo>
                  <a:pt x="1069" y="5532"/>
                </a:lnTo>
                <a:cubicBezTo>
                  <a:pt x="742" y="6803"/>
                  <a:pt x="63" y="10526"/>
                  <a:pt x="70" y="11001"/>
                </a:cubicBezTo>
                <a:cubicBezTo>
                  <a:pt x="72" y="11152"/>
                  <a:pt x="80" y="11237"/>
                  <a:pt x="90" y="11201"/>
                </a:cubicBezTo>
                <a:cubicBezTo>
                  <a:pt x="114" y="11114"/>
                  <a:pt x="217" y="11663"/>
                  <a:pt x="202" y="11801"/>
                </a:cubicBezTo>
                <a:cubicBezTo>
                  <a:pt x="196" y="11860"/>
                  <a:pt x="203" y="11915"/>
                  <a:pt x="217" y="11915"/>
                </a:cubicBezTo>
                <a:cubicBezTo>
                  <a:pt x="231" y="11915"/>
                  <a:pt x="361" y="12579"/>
                  <a:pt x="506" y="13386"/>
                </a:cubicBezTo>
                <a:cubicBezTo>
                  <a:pt x="749" y="14737"/>
                  <a:pt x="1026" y="16019"/>
                  <a:pt x="1146" y="16371"/>
                </a:cubicBezTo>
                <a:cubicBezTo>
                  <a:pt x="1192" y="16504"/>
                  <a:pt x="1194" y="16600"/>
                  <a:pt x="1194" y="17684"/>
                </a:cubicBezTo>
                <a:cubicBezTo>
                  <a:pt x="1194" y="18579"/>
                  <a:pt x="1202" y="18891"/>
                  <a:pt x="1228" y="19041"/>
                </a:cubicBezTo>
                <a:cubicBezTo>
                  <a:pt x="1247" y="19148"/>
                  <a:pt x="1281" y="19241"/>
                  <a:pt x="1303" y="19241"/>
                </a:cubicBezTo>
                <a:cubicBezTo>
                  <a:pt x="1378" y="19241"/>
                  <a:pt x="1415" y="18888"/>
                  <a:pt x="1415" y="18127"/>
                </a:cubicBezTo>
                <a:cubicBezTo>
                  <a:pt x="1415" y="17734"/>
                  <a:pt x="1419" y="17390"/>
                  <a:pt x="1425" y="17356"/>
                </a:cubicBezTo>
                <a:cubicBezTo>
                  <a:pt x="1430" y="17322"/>
                  <a:pt x="1500" y="17426"/>
                  <a:pt x="1580" y="17584"/>
                </a:cubicBezTo>
                <a:cubicBezTo>
                  <a:pt x="2078" y="18553"/>
                  <a:pt x="2525" y="17047"/>
                  <a:pt x="2559" y="14286"/>
                </a:cubicBezTo>
                <a:cubicBezTo>
                  <a:pt x="2575" y="13073"/>
                  <a:pt x="2525" y="12291"/>
                  <a:pt x="2379" y="11458"/>
                </a:cubicBezTo>
                <a:cubicBezTo>
                  <a:pt x="2293" y="10965"/>
                  <a:pt x="2271" y="10770"/>
                  <a:pt x="2292" y="10673"/>
                </a:cubicBezTo>
                <a:cubicBezTo>
                  <a:pt x="2307" y="10603"/>
                  <a:pt x="2329" y="10593"/>
                  <a:pt x="2339" y="10644"/>
                </a:cubicBezTo>
                <a:cubicBezTo>
                  <a:pt x="2348" y="10694"/>
                  <a:pt x="2347" y="10664"/>
                  <a:pt x="2339" y="10587"/>
                </a:cubicBezTo>
                <a:cubicBezTo>
                  <a:pt x="2331" y="10509"/>
                  <a:pt x="2347" y="10375"/>
                  <a:pt x="2374" y="10273"/>
                </a:cubicBezTo>
                <a:cubicBezTo>
                  <a:pt x="2401" y="10172"/>
                  <a:pt x="2452" y="9791"/>
                  <a:pt x="2486" y="9431"/>
                </a:cubicBezTo>
                <a:cubicBezTo>
                  <a:pt x="2608" y="8157"/>
                  <a:pt x="2581" y="6336"/>
                  <a:pt x="2424" y="5161"/>
                </a:cubicBezTo>
                <a:cubicBezTo>
                  <a:pt x="2383" y="4856"/>
                  <a:pt x="2356" y="4579"/>
                  <a:pt x="2364" y="4533"/>
                </a:cubicBezTo>
                <a:cubicBezTo>
                  <a:pt x="2372" y="4487"/>
                  <a:pt x="2371" y="4469"/>
                  <a:pt x="2359" y="4490"/>
                </a:cubicBezTo>
                <a:cubicBezTo>
                  <a:pt x="2347" y="4511"/>
                  <a:pt x="2284" y="4365"/>
                  <a:pt x="2217" y="4176"/>
                </a:cubicBezTo>
                <a:cubicBezTo>
                  <a:pt x="2049" y="3702"/>
                  <a:pt x="1843" y="3624"/>
                  <a:pt x="1639" y="3947"/>
                </a:cubicBezTo>
                <a:cubicBezTo>
                  <a:pt x="1555" y="4079"/>
                  <a:pt x="1473" y="4207"/>
                  <a:pt x="1455" y="4233"/>
                </a:cubicBezTo>
                <a:cubicBezTo>
                  <a:pt x="1429" y="4270"/>
                  <a:pt x="1419" y="4114"/>
                  <a:pt x="1410" y="3533"/>
                </a:cubicBezTo>
                <a:cubicBezTo>
                  <a:pt x="1397" y="2622"/>
                  <a:pt x="1384" y="2476"/>
                  <a:pt x="1303" y="2476"/>
                </a:cubicBezTo>
                <a:close/>
                <a:moveTo>
                  <a:pt x="8656" y="4533"/>
                </a:moveTo>
                <a:cubicBezTo>
                  <a:pt x="8611" y="4533"/>
                  <a:pt x="8572" y="5070"/>
                  <a:pt x="8200" y="10587"/>
                </a:cubicBezTo>
                <a:cubicBezTo>
                  <a:pt x="7975" y="13921"/>
                  <a:pt x="7797" y="16731"/>
                  <a:pt x="7804" y="16828"/>
                </a:cubicBezTo>
                <a:cubicBezTo>
                  <a:pt x="7816" y="17014"/>
                  <a:pt x="7953" y="17077"/>
                  <a:pt x="7993" y="16913"/>
                </a:cubicBezTo>
                <a:cubicBezTo>
                  <a:pt x="8006" y="16863"/>
                  <a:pt x="8066" y="16088"/>
                  <a:pt x="8125" y="15200"/>
                </a:cubicBezTo>
                <a:lnTo>
                  <a:pt x="8235" y="13586"/>
                </a:lnTo>
                <a:lnTo>
                  <a:pt x="8656" y="13586"/>
                </a:lnTo>
                <a:lnTo>
                  <a:pt x="9077" y="13586"/>
                </a:lnTo>
                <a:lnTo>
                  <a:pt x="9144" y="14514"/>
                </a:lnTo>
                <a:cubicBezTo>
                  <a:pt x="9179" y="15027"/>
                  <a:pt x="9231" y="15801"/>
                  <a:pt x="9261" y="16228"/>
                </a:cubicBezTo>
                <a:lnTo>
                  <a:pt x="9316" y="16999"/>
                </a:lnTo>
                <a:lnTo>
                  <a:pt x="9413" y="16999"/>
                </a:lnTo>
                <a:cubicBezTo>
                  <a:pt x="9471" y="16999"/>
                  <a:pt x="9513" y="16942"/>
                  <a:pt x="9520" y="16842"/>
                </a:cubicBezTo>
                <a:cubicBezTo>
                  <a:pt x="9526" y="16752"/>
                  <a:pt x="9368" y="14276"/>
                  <a:pt x="9169" y="11344"/>
                </a:cubicBezTo>
                <a:cubicBezTo>
                  <a:pt x="8969" y="8413"/>
                  <a:pt x="8785" y="5684"/>
                  <a:pt x="8758" y="5275"/>
                </a:cubicBezTo>
                <a:cubicBezTo>
                  <a:pt x="8717" y="4669"/>
                  <a:pt x="8696" y="4533"/>
                  <a:pt x="8656" y="4533"/>
                </a:cubicBezTo>
                <a:close/>
                <a:moveTo>
                  <a:pt x="18213" y="4633"/>
                </a:moveTo>
                <a:cubicBezTo>
                  <a:pt x="17852" y="4601"/>
                  <a:pt x="17488" y="5447"/>
                  <a:pt x="17294" y="7103"/>
                </a:cubicBezTo>
                <a:cubicBezTo>
                  <a:pt x="17144" y="8384"/>
                  <a:pt x="17113" y="9036"/>
                  <a:pt x="17112" y="10802"/>
                </a:cubicBezTo>
                <a:cubicBezTo>
                  <a:pt x="17110" y="13017"/>
                  <a:pt x="17178" y="14110"/>
                  <a:pt x="17401" y="15385"/>
                </a:cubicBezTo>
                <a:cubicBezTo>
                  <a:pt x="17501" y="15955"/>
                  <a:pt x="17523" y="16144"/>
                  <a:pt x="17503" y="16271"/>
                </a:cubicBezTo>
                <a:cubicBezTo>
                  <a:pt x="17483" y="16402"/>
                  <a:pt x="17489" y="16410"/>
                  <a:pt x="17518" y="16285"/>
                </a:cubicBezTo>
                <a:cubicBezTo>
                  <a:pt x="17547" y="16161"/>
                  <a:pt x="17563" y="16177"/>
                  <a:pt x="17623" y="16371"/>
                </a:cubicBezTo>
                <a:cubicBezTo>
                  <a:pt x="17698" y="16615"/>
                  <a:pt x="17872" y="16949"/>
                  <a:pt x="17969" y="17042"/>
                </a:cubicBezTo>
                <a:cubicBezTo>
                  <a:pt x="18079" y="17147"/>
                  <a:pt x="18312" y="17128"/>
                  <a:pt x="18437" y="16999"/>
                </a:cubicBezTo>
                <a:cubicBezTo>
                  <a:pt x="18636" y="16795"/>
                  <a:pt x="18861" y="16101"/>
                  <a:pt x="18995" y="15285"/>
                </a:cubicBezTo>
                <a:cubicBezTo>
                  <a:pt x="19059" y="14899"/>
                  <a:pt x="19122" y="14597"/>
                  <a:pt x="19132" y="14614"/>
                </a:cubicBezTo>
                <a:cubicBezTo>
                  <a:pt x="19142" y="14632"/>
                  <a:pt x="19144" y="14593"/>
                  <a:pt x="19137" y="14529"/>
                </a:cubicBezTo>
                <a:cubicBezTo>
                  <a:pt x="19130" y="14465"/>
                  <a:pt x="19147" y="14148"/>
                  <a:pt x="19177" y="13815"/>
                </a:cubicBezTo>
                <a:cubicBezTo>
                  <a:pt x="19252" y="12958"/>
                  <a:pt x="19278" y="12147"/>
                  <a:pt x="19279" y="10859"/>
                </a:cubicBezTo>
                <a:cubicBezTo>
                  <a:pt x="19280" y="9657"/>
                  <a:pt x="19246" y="8691"/>
                  <a:pt x="19157" y="7689"/>
                </a:cubicBezTo>
                <a:cubicBezTo>
                  <a:pt x="19128" y="7370"/>
                  <a:pt x="19109" y="7065"/>
                  <a:pt x="19117" y="7017"/>
                </a:cubicBezTo>
                <a:cubicBezTo>
                  <a:pt x="19126" y="6969"/>
                  <a:pt x="19122" y="6942"/>
                  <a:pt x="19110" y="6960"/>
                </a:cubicBezTo>
                <a:cubicBezTo>
                  <a:pt x="19098" y="6978"/>
                  <a:pt x="19037" y="6692"/>
                  <a:pt x="18973" y="6332"/>
                </a:cubicBezTo>
                <a:cubicBezTo>
                  <a:pt x="18772" y="5204"/>
                  <a:pt x="18494" y="4658"/>
                  <a:pt x="18213" y="4633"/>
                </a:cubicBezTo>
                <a:close/>
                <a:moveTo>
                  <a:pt x="11682" y="4647"/>
                </a:moveTo>
                <a:lnTo>
                  <a:pt x="11660" y="4933"/>
                </a:lnTo>
                <a:cubicBezTo>
                  <a:pt x="11634" y="5255"/>
                  <a:pt x="11630" y="5585"/>
                  <a:pt x="11650" y="5875"/>
                </a:cubicBezTo>
                <a:cubicBezTo>
                  <a:pt x="11661" y="6035"/>
                  <a:pt x="11703" y="6075"/>
                  <a:pt x="11869" y="6075"/>
                </a:cubicBezTo>
                <a:cubicBezTo>
                  <a:pt x="11980" y="6075"/>
                  <a:pt x="12076" y="6130"/>
                  <a:pt x="12083" y="6189"/>
                </a:cubicBezTo>
                <a:cubicBezTo>
                  <a:pt x="12089" y="6249"/>
                  <a:pt x="12097" y="8722"/>
                  <a:pt x="12098" y="11687"/>
                </a:cubicBezTo>
                <a:lnTo>
                  <a:pt x="12098" y="17070"/>
                </a:lnTo>
                <a:lnTo>
                  <a:pt x="12198" y="17013"/>
                </a:lnTo>
                <a:lnTo>
                  <a:pt x="12300" y="16942"/>
                </a:lnTo>
                <a:lnTo>
                  <a:pt x="12312" y="11544"/>
                </a:lnTo>
                <a:lnTo>
                  <a:pt x="12322" y="6146"/>
                </a:lnTo>
                <a:lnTo>
                  <a:pt x="12544" y="6075"/>
                </a:lnTo>
                <a:lnTo>
                  <a:pt x="12758" y="6018"/>
                </a:lnTo>
                <a:lnTo>
                  <a:pt x="12763" y="5432"/>
                </a:lnTo>
                <a:cubicBezTo>
                  <a:pt x="12767" y="5107"/>
                  <a:pt x="12767" y="4831"/>
                  <a:pt x="12763" y="4818"/>
                </a:cubicBezTo>
                <a:cubicBezTo>
                  <a:pt x="12760" y="4804"/>
                  <a:pt x="12516" y="4755"/>
                  <a:pt x="12220" y="4718"/>
                </a:cubicBezTo>
                <a:lnTo>
                  <a:pt x="11682" y="4647"/>
                </a:lnTo>
                <a:close/>
                <a:moveTo>
                  <a:pt x="15934" y="4661"/>
                </a:moveTo>
                <a:cubicBezTo>
                  <a:pt x="15683" y="4661"/>
                  <a:pt x="15562" y="4810"/>
                  <a:pt x="15381" y="5332"/>
                </a:cubicBezTo>
                <a:cubicBezTo>
                  <a:pt x="15164" y="5956"/>
                  <a:pt x="14972" y="7183"/>
                  <a:pt x="14890" y="8503"/>
                </a:cubicBezTo>
                <a:cubicBezTo>
                  <a:pt x="14841" y="9299"/>
                  <a:pt x="14824" y="11489"/>
                  <a:pt x="14858" y="12415"/>
                </a:cubicBezTo>
                <a:cubicBezTo>
                  <a:pt x="14940" y="14675"/>
                  <a:pt x="15264" y="16530"/>
                  <a:pt x="15655" y="16985"/>
                </a:cubicBezTo>
                <a:cubicBezTo>
                  <a:pt x="15812" y="17167"/>
                  <a:pt x="16195" y="17070"/>
                  <a:pt x="16325" y="16813"/>
                </a:cubicBezTo>
                <a:cubicBezTo>
                  <a:pt x="16385" y="16696"/>
                  <a:pt x="16490" y="16381"/>
                  <a:pt x="16559" y="16114"/>
                </a:cubicBezTo>
                <a:cubicBezTo>
                  <a:pt x="16683" y="15633"/>
                  <a:pt x="16686" y="15624"/>
                  <a:pt x="16686" y="15028"/>
                </a:cubicBezTo>
                <a:cubicBezTo>
                  <a:pt x="16686" y="14643"/>
                  <a:pt x="16675" y="14398"/>
                  <a:pt x="16656" y="14357"/>
                </a:cubicBezTo>
                <a:cubicBezTo>
                  <a:pt x="16641" y="14323"/>
                  <a:pt x="16559" y="14541"/>
                  <a:pt x="16477" y="14843"/>
                </a:cubicBezTo>
                <a:cubicBezTo>
                  <a:pt x="16229" y="15753"/>
                  <a:pt x="15996" y="16030"/>
                  <a:pt x="15732" y="15714"/>
                </a:cubicBezTo>
                <a:cubicBezTo>
                  <a:pt x="15644" y="15608"/>
                  <a:pt x="15533" y="15381"/>
                  <a:pt x="15483" y="15214"/>
                </a:cubicBezTo>
                <a:cubicBezTo>
                  <a:pt x="15370" y="14837"/>
                  <a:pt x="15203" y="13843"/>
                  <a:pt x="15147" y="13201"/>
                </a:cubicBezTo>
                <a:cubicBezTo>
                  <a:pt x="15040" y="11997"/>
                  <a:pt x="15028" y="10247"/>
                  <a:pt x="15117" y="8917"/>
                </a:cubicBezTo>
                <a:cubicBezTo>
                  <a:pt x="15166" y="8181"/>
                  <a:pt x="15326" y="7023"/>
                  <a:pt x="15361" y="7146"/>
                </a:cubicBezTo>
                <a:cubicBezTo>
                  <a:pt x="15372" y="7186"/>
                  <a:pt x="15379" y="7141"/>
                  <a:pt x="15376" y="7060"/>
                </a:cubicBezTo>
                <a:cubicBezTo>
                  <a:pt x="15372" y="6978"/>
                  <a:pt x="15426" y="6729"/>
                  <a:pt x="15498" y="6503"/>
                </a:cubicBezTo>
                <a:cubicBezTo>
                  <a:pt x="15676" y="5942"/>
                  <a:pt x="15895" y="5773"/>
                  <a:pt x="16118" y="6018"/>
                </a:cubicBezTo>
                <a:cubicBezTo>
                  <a:pt x="16299" y="6216"/>
                  <a:pt x="16480" y="6680"/>
                  <a:pt x="16472" y="6917"/>
                </a:cubicBezTo>
                <a:cubicBezTo>
                  <a:pt x="16467" y="7060"/>
                  <a:pt x="16499" y="7121"/>
                  <a:pt x="16544" y="7075"/>
                </a:cubicBezTo>
                <a:cubicBezTo>
                  <a:pt x="16554" y="7064"/>
                  <a:pt x="16573" y="7125"/>
                  <a:pt x="16589" y="7203"/>
                </a:cubicBezTo>
                <a:cubicBezTo>
                  <a:pt x="16648" y="7482"/>
                  <a:pt x="16686" y="7240"/>
                  <a:pt x="16686" y="6575"/>
                </a:cubicBezTo>
                <a:cubicBezTo>
                  <a:pt x="16686" y="5962"/>
                  <a:pt x="16685" y="5942"/>
                  <a:pt x="16584" y="5575"/>
                </a:cubicBezTo>
                <a:cubicBezTo>
                  <a:pt x="16410" y="4946"/>
                  <a:pt x="16208" y="4660"/>
                  <a:pt x="15934" y="4661"/>
                </a:cubicBezTo>
                <a:close/>
                <a:moveTo>
                  <a:pt x="14452" y="4676"/>
                </a:moveTo>
                <a:cubicBezTo>
                  <a:pt x="14408" y="4671"/>
                  <a:pt x="14371" y="4729"/>
                  <a:pt x="14367" y="4861"/>
                </a:cubicBezTo>
                <a:cubicBezTo>
                  <a:pt x="14365" y="4973"/>
                  <a:pt x="14325" y="5413"/>
                  <a:pt x="14280" y="5846"/>
                </a:cubicBezTo>
                <a:cubicBezTo>
                  <a:pt x="14195" y="6674"/>
                  <a:pt x="14170" y="6946"/>
                  <a:pt x="14056" y="8103"/>
                </a:cubicBezTo>
                <a:cubicBezTo>
                  <a:pt x="14017" y="8496"/>
                  <a:pt x="13976" y="8778"/>
                  <a:pt x="13966" y="8745"/>
                </a:cubicBezTo>
                <a:cubicBezTo>
                  <a:pt x="13957" y="8711"/>
                  <a:pt x="13950" y="8783"/>
                  <a:pt x="13951" y="8902"/>
                </a:cubicBezTo>
                <a:cubicBezTo>
                  <a:pt x="13953" y="9020"/>
                  <a:pt x="13941" y="9117"/>
                  <a:pt x="13924" y="9117"/>
                </a:cubicBezTo>
                <a:cubicBezTo>
                  <a:pt x="13887" y="9117"/>
                  <a:pt x="13615" y="6454"/>
                  <a:pt x="13630" y="6232"/>
                </a:cubicBezTo>
                <a:cubicBezTo>
                  <a:pt x="13635" y="6148"/>
                  <a:pt x="13631" y="6102"/>
                  <a:pt x="13620" y="6118"/>
                </a:cubicBezTo>
                <a:cubicBezTo>
                  <a:pt x="13609" y="6134"/>
                  <a:pt x="13565" y="5837"/>
                  <a:pt x="13525" y="5461"/>
                </a:cubicBezTo>
                <a:cubicBezTo>
                  <a:pt x="13455" y="4796"/>
                  <a:pt x="13451" y="4775"/>
                  <a:pt x="13356" y="4775"/>
                </a:cubicBezTo>
                <a:cubicBezTo>
                  <a:pt x="13272" y="4775"/>
                  <a:pt x="13257" y="4807"/>
                  <a:pt x="13251" y="5047"/>
                </a:cubicBezTo>
                <a:cubicBezTo>
                  <a:pt x="13247" y="5224"/>
                  <a:pt x="13347" y="6351"/>
                  <a:pt x="13528" y="8174"/>
                </a:cubicBezTo>
                <a:lnTo>
                  <a:pt x="13812" y="11030"/>
                </a:lnTo>
                <a:lnTo>
                  <a:pt x="13814" y="14057"/>
                </a:lnTo>
                <a:lnTo>
                  <a:pt x="13817" y="17070"/>
                </a:lnTo>
                <a:lnTo>
                  <a:pt x="13919" y="17013"/>
                </a:lnTo>
                <a:lnTo>
                  <a:pt x="14021" y="16942"/>
                </a:lnTo>
                <a:lnTo>
                  <a:pt x="14031" y="13900"/>
                </a:lnTo>
                <a:lnTo>
                  <a:pt x="14041" y="10859"/>
                </a:lnTo>
                <a:lnTo>
                  <a:pt x="14330" y="8017"/>
                </a:lnTo>
                <a:cubicBezTo>
                  <a:pt x="14489" y="6453"/>
                  <a:pt x="14619" y="5123"/>
                  <a:pt x="14619" y="5075"/>
                </a:cubicBezTo>
                <a:cubicBezTo>
                  <a:pt x="14619" y="4849"/>
                  <a:pt x="14525" y="4683"/>
                  <a:pt x="14452" y="4676"/>
                </a:cubicBezTo>
                <a:close/>
                <a:moveTo>
                  <a:pt x="21531" y="4676"/>
                </a:moveTo>
                <a:cubicBezTo>
                  <a:pt x="21506" y="4662"/>
                  <a:pt x="21463" y="4705"/>
                  <a:pt x="21389" y="4790"/>
                </a:cubicBezTo>
                <a:lnTo>
                  <a:pt x="21344" y="4847"/>
                </a:lnTo>
                <a:lnTo>
                  <a:pt x="21344" y="9359"/>
                </a:lnTo>
                <a:cubicBezTo>
                  <a:pt x="21344" y="11846"/>
                  <a:pt x="21334" y="13910"/>
                  <a:pt x="21324" y="13943"/>
                </a:cubicBezTo>
                <a:cubicBezTo>
                  <a:pt x="21303" y="14018"/>
                  <a:pt x="21002" y="11938"/>
                  <a:pt x="21010" y="11773"/>
                </a:cubicBezTo>
                <a:cubicBezTo>
                  <a:pt x="21014" y="11707"/>
                  <a:pt x="21007" y="11675"/>
                  <a:pt x="20995" y="11715"/>
                </a:cubicBezTo>
                <a:cubicBezTo>
                  <a:pt x="20968" y="11811"/>
                  <a:pt x="20880" y="11181"/>
                  <a:pt x="20898" y="11016"/>
                </a:cubicBezTo>
                <a:cubicBezTo>
                  <a:pt x="20906" y="10945"/>
                  <a:pt x="20905" y="10916"/>
                  <a:pt x="20893" y="10959"/>
                </a:cubicBezTo>
                <a:cubicBezTo>
                  <a:pt x="20865" y="11059"/>
                  <a:pt x="20675" y="9802"/>
                  <a:pt x="20684" y="9573"/>
                </a:cubicBezTo>
                <a:cubicBezTo>
                  <a:pt x="20688" y="9479"/>
                  <a:pt x="20681" y="9445"/>
                  <a:pt x="20669" y="9488"/>
                </a:cubicBezTo>
                <a:cubicBezTo>
                  <a:pt x="20646" y="9571"/>
                  <a:pt x="20346" y="7611"/>
                  <a:pt x="20355" y="7432"/>
                </a:cubicBezTo>
                <a:cubicBezTo>
                  <a:pt x="20358" y="7373"/>
                  <a:pt x="20355" y="7329"/>
                  <a:pt x="20345" y="7346"/>
                </a:cubicBezTo>
                <a:cubicBezTo>
                  <a:pt x="20317" y="7393"/>
                  <a:pt x="20103" y="5875"/>
                  <a:pt x="20121" y="5761"/>
                </a:cubicBezTo>
                <a:cubicBezTo>
                  <a:pt x="20129" y="5707"/>
                  <a:pt x="20124" y="5701"/>
                  <a:pt x="20111" y="5746"/>
                </a:cubicBezTo>
                <a:cubicBezTo>
                  <a:pt x="20086" y="5829"/>
                  <a:pt x="19999" y="5236"/>
                  <a:pt x="20009" y="5047"/>
                </a:cubicBezTo>
                <a:cubicBezTo>
                  <a:pt x="20012" y="4991"/>
                  <a:pt x="20005" y="4979"/>
                  <a:pt x="19994" y="5018"/>
                </a:cubicBezTo>
                <a:cubicBezTo>
                  <a:pt x="19983" y="5056"/>
                  <a:pt x="19964" y="5006"/>
                  <a:pt x="19949" y="4904"/>
                </a:cubicBezTo>
                <a:cubicBezTo>
                  <a:pt x="19935" y="4803"/>
                  <a:pt x="19904" y="4718"/>
                  <a:pt x="19882" y="4718"/>
                </a:cubicBezTo>
                <a:cubicBezTo>
                  <a:pt x="19842" y="4718"/>
                  <a:pt x="19841" y="4909"/>
                  <a:pt x="19847" y="10830"/>
                </a:cubicBezTo>
                <a:lnTo>
                  <a:pt x="19852" y="16942"/>
                </a:lnTo>
                <a:lnTo>
                  <a:pt x="19949" y="17013"/>
                </a:lnTo>
                <a:cubicBezTo>
                  <a:pt x="20003" y="17054"/>
                  <a:pt x="20049" y="17103"/>
                  <a:pt x="20051" y="17113"/>
                </a:cubicBezTo>
                <a:cubicBezTo>
                  <a:pt x="20054" y="17124"/>
                  <a:pt x="20056" y="15102"/>
                  <a:pt x="20056" y="12629"/>
                </a:cubicBezTo>
                <a:cubicBezTo>
                  <a:pt x="20057" y="10155"/>
                  <a:pt x="20067" y="8098"/>
                  <a:pt x="20076" y="8046"/>
                </a:cubicBezTo>
                <a:cubicBezTo>
                  <a:pt x="20100" y="7907"/>
                  <a:pt x="21134" y="14781"/>
                  <a:pt x="21130" y="15057"/>
                </a:cubicBezTo>
                <a:cubicBezTo>
                  <a:pt x="21128" y="15202"/>
                  <a:pt x="21138" y="15269"/>
                  <a:pt x="21157" y="15228"/>
                </a:cubicBezTo>
                <a:cubicBezTo>
                  <a:pt x="21195" y="15144"/>
                  <a:pt x="21263" y="15576"/>
                  <a:pt x="21242" y="15771"/>
                </a:cubicBezTo>
                <a:cubicBezTo>
                  <a:pt x="21232" y="15862"/>
                  <a:pt x="21238" y="15890"/>
                  <a:pt x="21252" y="15842"/>
                </a:cubicBezTo>
                <a:cubicBezTo>
                  <a:pt x="21264" y="15798"/>
                  <a:pt x="21318" y="16067"/>
                  <a:pt x="21374" y="16442"/>
                </a:cubicBezTo>
                <a:cubicBezTo>
                  <a:pt x="21476" y="17126"/>
                  <a:pt x="21544" y="17294"/>
                  <a:pt x="21568" y="16928"/>
                </a:cubicBezTo>
                <a:cubicBezTo>
                  <a:pt x="21585" y="16680"/>
                  <a:pt x="21585" y="5243"/>
                  <a:pt x="21568" y="4890"/>
                </a:cubicBezTo>
                <a:cubicBezTo>
                  <a:pt x="21562" y="4759"/>
                  <a:pt x="21555" y="4690"/>
                  <a:pt x="21531" y="4676"/>
                </a:cubicBezTo>
                <a:close/>
                <a:moveTo>
                  <a:pt x="4648" y="4718"/>
                </a:moveTo>
                <a:cubicBezTo>
                  <a:pt x="4514" y="4705"/>
                  <a:pt x="4392" y="4727"/>
                  <a:pt x="4364" y="4790"/>
                </a:cubicBezTo>
                <a:cubicBezTo>
                  <a:pt x="4333" y="4857"/>
                  <a:pt x="4327" y="5513"/>
                  <a:pt x="4327" y="10859"/>
                </a:cubicBezTo>
                <a:cubicBezTo>
                  <a:pt x="4327" y="14152"/>
                  <a:pt x="4335" y="16876"/>
                  <a:pt x="4344" y="16928"/>
                </a:cubicBezTo>
                <a:cubicBezTo>
                  <a:pt x="4353" y="16980"/>
                  <a:pt x="4552" y="17010"/>
                  <a:pt x="4785" y="16985"/>
                </a:cubicBezTo>
                <a:lnTo>
                  <a:pt x="5211" y="16942"/>
                </a:lnTo>
                <a:lnTo>
                  <a:pt x="5343" y="16542"/>
                </a:lnTo>
                <a:cubicBezTo>
                  <a:pt x="5416" y="16326"/>
                  <a:pt x="5482" y="16170"/>
                  <a:pt x="5490" y="16199"/>
                </a:cubicBezTo>
                <a:cubicBezTo>
                  <a:pt x="5497" y="16229"/>
                  <a:pt x="5496" y="16229"/>
                  <a:pt x="5490" y="16185"/>
                </a:cubicBezTo>
                <a:cubicBezTo>
                  <a:pt x="5484" y="16141"/>
                  <a:pt x="5515" y="15895"/>
                  <a:pt x="5555" y="15642"/>
                </a:cubicBezTo>
                <a:cubicBezTo>
                  <a:pt x="5656" y="15003"/>
                  <a:pt x="5705" y="14091"/>
                  <a:pt x="5694" y="13058"/>
                </a:cubicBezTo>
                <a:cubicBezTo>
                  <a:pt x="5690" y="12603"/>
                  <a:pt x="5670" y="12040"/>
                  <a:pt x="5650" y="11815"/>
                </a:cubicBezTo>
                <a:cubicBezTo>
                  <a:pt x="5631" y="11589"/>
                  <a:pt x="5620" y="11311"/>
                  <a:pt x="5627" y="11201"/>
                </a:cubicBezTo>
                <a:cubicBezTo>
                  <a:pt x="5635" y="11079"/>
                  <a:pt x="5631" y="11039"/>
                  <a:pt x="5617" y="11087"/>
                </a:cubicBezTo>
                <a:cubicBezTo>
                  <a:pt x="5605" y="11131"/>
                  <a:pt x="5577" y="11045"/>
                  <a:pt x="5555" y="10902"/>
                </a:cubicBezTo>
                <a:cubicBezTo>
                  <a:pt x="5532" y="10759"/>
                  <a:pt x="5471" y="10485"/>
                  <a:pt x="5420" y="10287"/>
                </a:cubicBezTo>
                <a:lnTo>
                  <a:pt x="5333" y="9916"/>
                </a:lnTo>
                <a:lnTo>
                  <a:pt x="5383" y="9345"/>
                </a:lnTo>
                <a:cubicBezTo>
                  <a:pt x="5426" y="8884"/>
                  <a:pt x="5440" y="8596"/>
                  <a:pt x="5440" y="7860"/>
                </a:cubicBezTo>
                <a:cubicBezTo>
                  <a:pt x="5440" y="7324"/>
                  <a:pt x="5422" y="6751"/>
                  <a:pt x="5403" y="6489"/>
                </a:cubicBezTo>
                <a:cubicBezTo>
                  <a:pt x="5380" y="6170"/>
                  <a:pt x="5377" y="6001"/>
                  <a:pt x="5393" y="5889"/>
                </a:cubicBezTo>
                <a:cubicBezTo>
                  <a:pt x="5408" y="5787"/>
                  <a:pt x="5410" y="5695"/>
                  <a:pt x="5396" y="5647"/>
                </a:cubicBezTo>
                <a:cubicBezTo>
                  <a:pt x="5385" y="5606"/>
                  <a:pt x="5371" y="5644"/>
                  <a:pt x="5363" y="5718"/>
                </a:cubicBezTo>
                <a:cubicBezTo>
                  <a:pt x="5353" y="5808"/>
                  <a:pt x="5329" y="5765"/>
                  <a:pt x="5298" y="5604"/>
                </a:cubicBezTo>
                <a:cubicBezTo>
                  <a:pt x="5226" y="5227"/>
                  <a:pt x="5132" y="4995"/>
                  <a:pt x="4992" y="4847"/>
                </a:cubicBezTo>
                <a:cubicBezTo>
                  <a:pt x="4923" y="4775"/>
                  <a:pt x="4781" y="4730"/>
                  <a:pt x="4648" y="4718"/>
                </a:cubicBezTo>
                <a:close/>
                <a:moveTo>
                  <a:pt x="6760" y="4718"/>
                </a:moveTo>
                <a:cubicBezTo>
                  <a:pt x="6294" y="4716"/>
                  <a:pt x="6264" y="4735"/>
                  <a:pt x="6242" y="4961"/>
                </a:cubicBezTo>
                <a:cubicBezTo>
                  <a:pt x="6228" y="5117"/>
                  <a:pt x="6220" y="7222"/>
                  <a:pt x="6220" y="10959"/>
                </a:cubicBezTo>
                <a:cubicBezTo>
                  <a:pt x="6220" y="15605"/>
                  <a:pt x="6226" y="16746"/>
                  <a:pt x="6250" y="16856"/>
                </a:cubicBezTo>
                <a:cubicBezTo>
                  <a:pt x="6269" y="16945"/>
                  <a:pt x="6457" y="17019"/>
                  <a:pt x="6788" y="17042"/>
                </a:cubicBezTo>
                <a:cubicBezTo>
                  <a:pt x="7068" y="17062"/>
                  <a:pt x="7297" y="17083"/>
                  <a:pt x="7298" y="17099"/>
                </a:cubicBezTo>
                <a:cubicBezTo>
                  <a:pt x="7300" y="17115"/>
                  <a:pt x="7300" y="16806"/>
                  <a:pt x="7298" y="16414"/>
                </a:cubicBezTo>
                <a:lnTo>
                  <a:pt x="7296" y="15700"/>
                </a:lnTo>
                <a:lnTo>
                  <a:pt x="6882" y="15642"/>
                </a:lnTo>
                <a:lnTo>
                  <a:pt x="6469" y="15571"/>
                </a:lnTo>
                <a:lnTo>
                  <a:pt x="6469" y="13343"/>
                </a:lnTo>
                <a:lnTo>
                  <a:pt x="6469" y="11101"/>
                </a:lnTo>
                <a:lnTo>
                  <a:pt x="6882" y="11044"/>
                </a:lnTo>
                <a:lnTo>
                  <a:pt x="7296" y="10987"/>
                </a:lnTo>
                <a:lnTo>
                  <a:pt x="7303" y="10330"/>
                </a:lnTo>
                <a:lnTo>
                  <a:pt x="7311" y="9688"/>
                </a:lnTo>
                <a:lnTo>
                  <a:pt x="6890" y="9645"/>
                </a:lnTo>
                <a:lnTo>
                  <a:pt x="6469" y="9616"/>
                </a:lnTo>
                <a:lnTo>
                  <a:pt x="6469" y="7874"/>
                </a:lnTo>
                <a:lnTo>
                  <a:pt x="6469" y="6146"/>
                </a:lnTo>
                <a:lnTo>
                  <a:pt x="6882" y="6075"/>
                </a:lnTo>
                <a:lnTo>
                  <a:pt x="7296" y="6018"/>
                </a:lnTo>
                <a:lnTo>
                  <a:pt x="7303" y="5475"/>
                </a:lnTo>
                <a:cubicBezTo>
                  <a:pt x="7308" y="5121"/>
                  <a:pt x="7299" y="4885"/>
                  <a:pt x="7281" y="4818"/>
                </a:cubicBezTo>
                <a:cubicBezTo>
                  <a:pt x="7265" y="4761"/>
                  <a:pt x="7032" y="4719"/>
                  <a:pt x="6760" y="4718"/>
                </a:cubicBezTo>
                <a:close/>
                <a:moveTo>
                  <a:pt x="9998" y="4718"/>
                </a:moveTo>
                <a:cubicBezTo>
                  <a:pt x="9959" y="4713"/>
                  <a:pt x="9919" y="4760"/>
                  <a:pt x="9901" y="4861"/>
                </a:cubicBezTo>
                <a:cubicBezTo>
                  <a:pt x="9882" y="4972"/>
                  <a:pt x="9876" y="6189"/>
                  <a:pt x="9876" y="9559"/>
                </a:cubicBezTo>
                <a:cubicBezTo>
                  <a:pt x="9876" y="14461"/>
                  <a:pt x="9884" y="14875"/>
                  <a:pt x="9993" y="15800"/>
                </a:cubicBezTo>
                <a:cubicBezTo>
                  <a:pt x="10022" y="16043"/>
                  <a:pt x="10041" y="16274"/>
                  <a:pt x="10036" y="16314"/>
                </a:cubicBezTo>
                <a:cubicBezTo>
                  <a:pt x="10031" y="16353"/>
                  <a:pt x="10033" y="16359"/>
                  <a:pt x="10041" y="16328"/>
                </a:cubicBezTo>
                <a:cubicBezTo>
                  <a:pt x="10048" y="16297"/>
                  <a:pt x="10104" y="16408"/>
                  <a:pt x="10165" y="16585"/>
                </a:cubicBezTo>
                <a:cubicBezTo>
                  <a:pt x="10227" y="16762"/>
                  <a:pt x="10327" y="16949"/>
                  <a:pt x="10387" y="16999"/>
                </a:cubicBezTo>
                <a:cubicBezTo>
                  <a:pt x="10551" y="17134"/>
                  <a:pt x="10719" y="17011"/>
                  <a:pt x="10853" y="16656"/>
                </a:cubicBezTo>
                <a:cubicBezTo>
                  <a:pt x="10919" y="16482"/>
                  <a:pt x="10979" y="16334"/>
                  <a:pt x="10987" y="16328"/>
                </a:cubicBezTo>
                <a:cubicBezTo>
                  <a:pt x="11006" y="16314"/>
                  <a:pt x="11039" y="16134"/>
                  <a:pt x="11042" y="16028"/>
                </a:cubicBezTo>
                <a:cubicBezTo>
                  <a:pt x="11043" y="15983"/>
                  <a:pt x="11068" y="15647"/>
                  <a:pt x="11099" y="15271"/>
                </a:cubicBezTo>
                <a:lnTo>
                  <a:pt x="11159" y="14586"/>
                </a:lnTo>
                <a:lnTo>
                  <a:pt x="11159" y="9716"/>
                </a:lnTo>
                <a:lnTo>
                  <a:pt x="11159" y="4847"/>
                </a:lnTo>
                <a:lnTo>
                  <a:pt x="11104" y="4761"/>
                </a:lnTo>
                <a:cubicBezTo>
                  <a:pt x="11074" y="4718"/>
                  <a:pt x="11027" y="4718"/>
                  <a:pt x="10997" y="4761"/>
                </a:cubicBezTo>
                <a:lnTo>
                  <a:pt x="10942" y="4847"/>
                </a:lnTo>
                <a:lnTo>
                  <a:pt x="10942" y="9431"/>
                </a:lnTo>
                <a:cubicBezTo>
                  <a:pt x="10942" y="13009"/>
                  <a:pt x="10937" y="14116"/>
                  <a:pt x="10915" y="14429"/>
                </a:cubicBezTo>
                <a:cubicBezTo>
                  <a:pt x="10875" y="14975"/>
                  <a:pt x="10741" y="15613"/>
                  <a:pt x="10646" y="15714"/>
                </a:cubicBezTo>
                <a:cubicBezTo>
                  <a:pt x="10483" y="15889"/>
                  <a:pt x="10226" y="15535"/>
                  <a:pt x="10240" y="15157"/>
                </a:cubicBezTo>
                <a:cubicBezTo>
                  <a:pt x="10243" y="15071"/>
                  <a:pt x="10240" y="15034"/>
                  <a:pt x="10230" y="15071"/>
                </a:cubicBezTo>
                <a:cubicBezTo>
                  <a:pt x="10219" y="15109"/>
                  <a:pt x="10188" y="15014"/>
                  <a:pt x="10165" y="14871"/>
                </a:cubicBezTo>
                <a:cubicBezTo>
                  <a:pt x="10127" y="14629"/>
                  <a:pt x="10127" y="14318"/>
                  <a:pt x="10123" y="9831"/>
                </a:cubicBezTo>
                <a:cubicBezTo>
                  <a:pt x="10119" y="6481"/>
                  <a:pt x="10110" y="5009"/>
                  <a:pt x="10093" y="4890"/>
                </a:cubicBezTo>
                <a:cubicBezTo>
                  <a:pt x="10077" y="4785"/>
                  <a:pt x="10038" y="4722"/>
                  <a:pt x="9998" y="4718"/>
                </a:cubicBezTo>
                <a:close/>
                <a:moveTo>
                  <a:pt x="1841" y="4904"/>
                </a:moveTo>
                <a:cubicBezTo>
                  <a:pt x="1999" y="4843"/>
                  <a:pt x="2135" y="5116"/>
                  <a:pt x="2237" y="5746"/>
                </a:cubicBezTo>
                <a:cubicBezTo>
                  <a:pt x="2372" y="6588"/>
                  <a:pt x="2406" y="7668"/>
                  <a:pt x="2329" y="8631"/>
                </a:cubicBezTo>
                <a:cubicBezTo>
                  <a:pt x="2279" y="9266"/>
                  <a:pt x="2185" y="9713"/>
                  <a:pt x="1986" y="10273"/>
                </a:cubicBezTo>
                <a:lnTo>
                  <a:pt x="1831" y="10716"/>
                </a:lnTo>
                <a:lnTo>
                  <a:pt x="1996" y="11301"/>
                </a:lnTo>
                <a:cubicBezTo>
                  <a:pt x="2321" y="12446"/>
                  <a:pt x="2417" y="13400"/>
                  <a:pt x="2349" y="14814"/>
                </a:cubicBezTo>
                <a:cubicBezTo>
                  <a:pt x="2319" y="15420"/>
                  <a:pt x="2187" y="16237"/>
                  <a:pt x="2075" y="16528"/>
                </a:cubicBezTo>
                <a:cubicBezTo>
                  <a:pt x="1926" y="16916"/>
                  <a:pt x="1718" y="16770"/>
                  <a:pt x="1502" y="16142"/>
                </a:cubicBezTo>
                <a:lnTo>
                  <a:pt x="1415" y="15885"/>
                </a:lnTo>
                <a:lnTo>
                  <a:pt x="1415" y="10787"/>
                </a:lnTo>
                <a:lnTo>
                  <a:pt x="1415" y="5689"/>
                </a:lnTo>
                <a:lnTo>
                  <a:pt x="1532" y="5390"/>
                </a:lnTo>
                <a:cubicBezTo>
                  <a:pt x="1642" y="5101"/>
                  <a:pt x="1745" y="4941"/>
                  <a:pt x="1841" y="4904"/>
                </a:cubicBezTo>
                <a:close/>
                <a:moveTo>
                  <a:pt x="18243" y="5889"/>
                </a:moveTo>
                <a:cubicBezTo>
                  <a:pt x="18544" y="5983"/>
                  <a:pt x="18836" y="6915"/>
                  <a:pt x="18985" y="8645"/>
                </a:cubicBezTo>
                <a:cubicBezTo>
                  <a:pt x="19042" y="9313"/>
                  <a:pt x="19045" y="9472"/>
                  <a:pt x="19045" y="10859"/>
                </a:cubicBezTo>
                <a:cubicBezTo>
                  <a:pt x="19045" y="12293"/>
                  <a:pt x="19043" y="12385"/>
                  <a:pt x="18975" y="13172"/>
                </a:cubicBezTo>
                <a:cubicBezTo>
                  <a:pt x="18890" y="14165"/>
                  <a:pt x="18755" y="14905"/>
                  <a:pt x="18569" y="15400"/>
                </a:cubicBezTo>
                <a:cubicBezTo>
                  <a:pt x="18416" y="15808"/>
                  <a:pt x="18166" y="15964"/>
                  <a:pt x="17994" y="15757"/>
                </a:cubicBezTo>
                <a:cubicBezTo>
                  <a:pt x="17734" y="15445"/>
                  <a:pt x="17472" y="14188"/>
                  <a:pt x="17381" y="12815"/>
                </a:cubicBezTo>
                <a:cubicBezTo>
                  <a:pt x="17281" y="11287"/>
                  <a:pt x="17309" y="9429"/>
                  <a:pt x="17451" y="8174"/>
                </a:cubicBezTo>
                <a:cubicBezTo>
                  <a:pt x="17633" y="6548"/>
                  <a:pt x="17942" y="5795"/>
                  <a:pt x="18243" y="5889"/>
                </a:cubicBezTo>
                <a:close/>
                <a:moveTo>
                  <a:pt x="4765" y="6103"/>
                </a:moveTo>
                <a:cubicBezTo>
                  <a:pt x="4928" y="6077"/>
                  <a:pt x="4985" y="6117"/>
                  <a:pt x="5044" y="6289"/>
                </a:cubicBezTo>
                <a:cubicBezTo>
                  <a:pt x="5210" y="6771"/>
                  <a:pt x="5271" y="7962"/>
                  <a:pt x="5171" y="8817"/>
                </a:cubicBezTo>
                <a:cubicBezTo>
                  <a:pt x="5144" y="9049"/>
                  <a:pt x="5086" y="9340"/>
                  <a:pt x="5044" y="9459"/>
                </a:cubicBezTo>
                <a:cubicBezTo>
                  <a:pt x="4949" y="9733"/>
                  <a:pt x="4573" y="9777"/>
                  <a:pt x="4556" y="9516"/>
                </a:cubicBezTo>
                <a:cubicBezTo>
                  <a:pt x="4550" y="9427"/>
                  <a:pt x="4547" y="8630"/>
                  <a:pt x="4551" y="7746"/>
                </a:cubicBezTo>
                <a:lnTo>
                  <a:pt x="4556" y="6146"/>
                </a:lnTo>
                <a:lnTo>
                  <a:pt x="4765" y="6103"/>
                </a:lnTo>
                <a:close/>
                <a:moveTo>
                  <a:pt x="1176" y="6646"/>
                </a:moveTo>
                <a:cubicBezTo>
                  <a:pt x="1186" y="6682"/>
                  <a:pt x="1194" y="8555"/>
                  <a:pt x="1194" y="10802"/>
                </a:cubicBezTo>
                <a:cubicBezTo>
                  <a:pt x="1194" y="13156"/>
                  <a:pt x="1186" y="14916"/>
                  <a:pt x="1174" y="14957"/>
                </a:cubicBezTo>
                <a:cubicBezTo>
                  <a:pt x="1145" y="15062"/>
                  <a:pt x="916" y="13956"/>
                  <a:pt x="618" y="12287"/>
                </a:cubicBezTo>
                <a:lnTo>
                  <a:pt x="352" y="10816"/>
                </a:lnTo>
                <a:lnTo>
                  <a:pt x="608" y="9388"/>
                </a:lnTo>
                <a:cubicBezTo>
                  <a:pt x="889" y="7800"/>
                  <a:pt x="1148" y="6548"/>
                  <a:pt x="1176" y="6646"/>
                </a:cubicBezTo>
                <a:close/>
                <a:moveTo>
                  <a:pt x="8656" y="7631"/>
                </a:moveTo>
                <a:cubicBezTo>
                  <a:pt x="8683" y="7631"/>
                  <a:pt x="8989" y="12020"/>
                  <a:pt x="8972" y="12172"/>
                </a:cubicBezTo>
                <a:cubicBezTo>
                  <a:pt x="8958" y="12304"/>
                  <a:pt x="8361" y="12319"/>
                  <a:pt x="8347" y="12187"/>
                </a:cubicBezTo>
                <a:cubicBezTo>
                  <a:pt x="8329" y="12023"/>
                  <a:pt x="8627" y="7631"/>
                  <a:pt x="8656" y="7631"/>
                </a:cubicBezTo>
                <a:close/>
                <a:moveTo>
                  <a:pt x="4815" y="10944"/>
                </a:moveTo>
                <a:cubicBezTo>
                  <a:pt x="5141" y="10899"/>
                  <a:pt x="5223" y="11033"/>
                  <a:pt x="5353" y="11773"/>
                </a:cubicBezTo>
                <a:cubicBezTo>
                  <a:pt x="5435" y="12242"/>
                  <a:pt x="5457" y="12462"/>
                  <a:pt x="5470" y="12944"/>
                </a:cubicBezTo>
                <a:cubicBezTo>
                  <a:pt x="5498" y="14018"/>
                  <a:pt x="5395" y="15019"/>
                  <a:pt x="5206" y="15471"/>
                </a:cubicBezTo>
                <a:cubicBezTo>
                  <a:pt x="5109" y="15701"/>
                  <a:pt x="4571" y="15714"/>
                  <a:pt x="4556" y="15485"/>
                </a:cubicBezTo>
                <a:cubicBezTo>
                  <a:pt x="4550" y="15398"/>
                  <a:pt x="4547" y="14350"/>
                  <a:pt x="4551" y="13158"/>
                </a:cubicBezTo>
                <a:lnTo>
                  <a:pt x="4556" y="10987"/>
                </a:lnTo>
                <a:lnTo>
                  <a:pt x="4815" y="10944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6" name="image1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80747" y="6727718"/>
            <a:ext cx="4008264" cy="87580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0" dist="31679" dir="5400000">
              <a:srgbClr val="FFFFFF"/>
            </a:outerShdw>
          </a:effectLst>
        </p:spPr>
      </p:pic>
      <p:sp>
        <p:nvSpPr>
          <p:cNvPr id="177" name="Shape 177"/>
          <p:cNvSpPr/>
          <p:nvPr/>
        </p:nvSpPr>
        <p:spPr>
          <a:xfrm>
            <a:off x="6742969" y="7661075"/>
            <a:ext cx="283817" cy="4699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0" dist="44379" dir="540000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78" name="Shape 178"/>
          <p:cNvSpPr/>
          <p:nvPr/>
        </p:nvSpPr>
        <p:spPr>
          <a:xfrm>
            <a:off x="3041136" y="501645"/>
            <a:ext cx="6922528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1. BEAUTYCON BOX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 WRAPPER</a:t>
            </a:r>
          </a:p>
        </p:txBody>
      </p:sp>
      <p:sp>
        <p:nvSpPr>
          <p:cNvPr id="179" name="Shape 179"/>
          <p:cNvSpPr/>
          <p:nvPr/>
        </p:nvSpPr>
        <p:spPr>
          <a:xfrm>
            <a:off x="3168455" y="2051049"/>
            <a:ext cx="675262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70416" indent="-370416" algn="l">
              <a:buSzPct val="75000"/>
              <a:buChar char="•"/>
              <a:defRPr sz="2400"/>
            </a:pPr>
            <a:r>
              <a:t>Generate buzz and excitement over holidays </a:t>
            </a:r>
          </a:p>
          <a:p>
            <a:pPr marL="370416" indent="-370416" algn="l">
              <a:buSzPct val="75000"/>
              <a:buChar char="•"/>
              <a:defRPr sz="2400"/>
            </a:pPr>
            <a:r>
              <a:t>200,000 units shipped - December 2016</a:t>
            </a:r>
          </a:p>
        </p:txBody>
      </p:sp>
      <p:pic>
        <p:nvPicPr>
          <p:cNvPr id="180" name="image4.png"/>
          <p:cNvPicPr>
            <a:picLocks noChangeAspect="1"/>
          </p:cNvPicPr>
          <p:nvPr/>
        </p:nvPicPr>
        <p:blipFill>
          <a:blip r:embed="rId7">
            <a:extLst/>
          </a:blip>
          <a:srcRect l="5887" t="6309" r="3675" b="10424"/>
          <a:stretch>
            <a:fillRect/>
          </a:stretch>
        </p:blipFill>
        <p:spPr>
          <a:xfrm rot="20727881">
            <a:off x="11383187" y="8897197"/>
            <a:ext cx="1394196" cy="811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16" fill="norm" stroke="1" extrusionOk="0">
                <a:moveTo>
                  <a:pt x="13068" y="2"/>
                </a:moveTo>
                <a:cubicBezTo>
                  <a:pt x="12948" y="-7"/>
                  <a:pt x="12829" y="19"/>
                  <a:pt x="12675" y="75"/>
                </a:cubicBezTo>
                <a:cubicBezTo>
                  <a:pt x="12453" y="156"/>
                  <a:pt x="12041" y="509"/>
                  <a:pt x="11963" y="682"/>
                </a:cubicBezTo>
                <a:cubicBezTo>
                  <a:pt x="11940" y="734"/>
                  <a:pt x="11745" y="853"/>
                  <a:pt x="11528" y="944"/>
                </a:cubicBezTo>
                <a:cubicBezTo>
                  <a:pt x="10821" y="1242"/>
                  <a:pt x="10474" y="1724"/>
                  <a:pt x="10245" y="2755"/>
                </a:cubicBezTo>
                <a:cubicBezTo>
                  <a:pt x="10013" y="3792"/>
                  <a:pt x="10256" y="5203"/>
                  <a:pt x="10754" y="5717"/>
                </a:cubicBezTo>
                <a:cubicBezTo>
                  <a:pt x="10841" y="5807"/>
                  <a:pt x="10973" y="5957"/>
                  <a:pt x="11043" y="6052"/>
                </a:cubicBezTo>
                <a:cubicBezTo>
                  <a:pt x="11166" y="6222"/>
                  <a:pt x="11163" y="6233"/>
                  <a:pt x="11141" y="6722"/>
                </a:cubicBezTo>
                <a:cubicBezTo>
                  <a:pt x="11113" y="7313"/>
                  <a:pt x="10905" y="8368"/>
                  <a:pt x="10779" y="8544"/>
                </a:cubicBezTo>
                <a:cubicBezTo>
                  <a:pt x="10715" y="8634"/>
                  <a:pt x="10616" y="8668"/>
                  <a:pt x="10417" y="8669"/>
                </a:cubicBezTo>
                <a:cubicBezTo>
                  <a:pt x="10266" y="8670"/>
                  <a:pt x="10031" y="8707"/>
                  <a:pt x="9895" y="8763"/>
                </a:cubicBezTo>
                <a:cubicBezTo>
                  <a:pt x="9758" y="8819"/>
                  <a:pt x="9498" y="8867"/>
                  <a:pt x="9312" y="8868"/>
                </a:cubicBezTo>
                <a:cubicBezTo>
                  <a:pt x="9126" y="8869"/>
                  <a:pt x="8958" y="8902"/>
                  <a:pt x="8944" y="8941"/>
                </a:cubicBezTo>
                <a:cubicBezTo>
                  <a:pt x="8929" y="8980"/>
                  <a:pt x="8775" y="9015"/>
                  <a:pt x="8600" y="9015"/>
                </a:cubicBezTo>
                <a:cubicBezTo>
                  <a:pt x="8425" y="9016"/>
                  <a:pt x="8117" y="9058"/>
                  <a:pt x="7912" y="9098"/>
                </a:cubicBezTo>
                <a:cubicBezTo>
                  <a:pt x="7708" y="9139"/>
                  <a:pt x="7354" y="9192"/>
                  <a:pt x="7127" y="9224"/>
                </a:cubicBezTo>
                <a:cubicBezTo>
                  <a:pt x="6676" y="9288"/>
                  <a:pt x="5994" y="9404"/>
                  <a:pt x="5476" y="9507"/>
                </a:cubicBezTo>
                <a:cubicBezTo>
                  <a:pt x="5034" y="9596"/>
                  <a:pt x="4289" y="9718"/>
                  <a:pt x="3782" y="9789"/>
                </a:cubicBezTo>
                <a:cubicBezTo>
                  <a:pt x="3555" y="9821"/>
                  <a:pt x="2992" y="9911"/>
                  <a:pt x="2530" y="9988"/>
                </a:cubicBezTo>
                <a:cubicBezTo>
                  <a:pt x="1610" y="10140"/>
                  <a:pt x="1644" y="10117"/>
                  <a:pt x="1339" y="10710"/>
                </a:cubicBezTo>
                <a:cubicBezTo>
                  <a:pt x="1257" y="10870"/>
                  <a:pt x="1199" y="10909"/>
                  <a:pt x="903" y="10951"/>
                </a:cubicBezTo>
                <a:cubicBezTo>
                  <a:pt x="514" y="11006"/>
                  <a:pt x="363" y="11130"/>
                  <a:pt x="160" y="11569"/>
                </a:cubicBezTo>
                <a:cubicBezTo>
                  <a:pt x="58" y="11788"/>
                  <a:pt x="21" y="11940"/>
                  <a:pt x="7" y="12228"/>
                </a:cubicBezTo>
                <a:cubicBezTo>
                  <a:pt x="-16" y="12704"/>
                  <a:pt x="12" y="12895"/>
                  <a:pt x="148" y="13170"/>
                </a:cubicBezTo>
                <a:cubicBezTo>
                  <a:pt x="299" y="13476"/>
                  <a:pt x="573" y="13696"/>
                  <a:pt x="1075" y="13913"/>
                </a:cubicBezTo>
                <a:cubicBezTo>
                  <a:pt x="1311" y="14015"/>
                  <a:pt x="1613" y="14142"/>
                  <a:pt x="1738" y="14196"/>
                </a:cubicBezTo>
                <a:cubicBezTo>
                  <a:pt x="2039" y="14327"/>
                  <a:pt x="3212" y="14807"/>
                  <a:pt x="3782" y="15033"/>
                </a:cubicBezTo>
                <a:cubicBezTo>
                  <a:pt x="4032" y="15133"/>
                  <a:pt x="4338" y="15270"/>
                  <a:pt x="4463" y="15327"/>
                </a:cubicBezTo>
                <a:cubicBezTo>
                  <a:pt x="4588" y="15385"/>
                  <a:pt x="4894" y="15511"/>
                  <a:pt x="5144" y="15609"/>
                </a:cubicBezTo>
                <a:cubicBezTo>
                  <a:pt x="5394" y="15707"/>
                  <a:pt x="5694" y="15828"/>
                  <a:pt x="5807" y="15881"/>
                </a:cubicBezTo>
                <a:cubicBezTo>
                  <a:pt x="5921" y="15934"/>
                  <a:pt x="6227" y="16061"/>
                  <a:pt x="6488" y="16164"/>
                </a:cubicBezTo>
                <a:cubicBezTo>
                  <a:pt x="6750" y="16267"/>
                  <a:pt x="7063" y="16402"/>
                  <a:pt x="7188" y="16457"/>
                </a:cubicBezTo>
                <a:cubicBezTo>
                  <a:pt x="7313" y="16512"/>
                  <a:pt x="7619" y="16629"/>
                  <a:pt x="7869" y="16729"/>
                </a:cubicBezTo>
                <a:cubicBezTo>
                  <a:pt x="8119" y="16829"/>
                  <a:pt x="8426" y="16958"/>
                  <a:pt x="8551" y="17012"/>
                </a:cubicBezTo>
                <a:cubicBezTo>
                  <a:pt x="8676" y="17065"/>
                  <a:pt x="8982" y="17192"/>
                  <a:pt x="9232" y="17294"/>
                </a:cubicBezTo>
                <a:cubicBezTo>
                  <a:pt x="9482" y="17396"/>
                  <a:pt x="9788" y="17522"/>
                  <a:pt x="9913" y="17577"/>
                </a:cubicBezTo>
                <a:cubicBezTo>
                  <a:pt x="10038" y="17632"/>
                  <a:pt x="10303" y="17741"/>
                  <a:pt x="10496" y="17818"/>
                </a:cubicBezTo>
                <a:cubicBezTo>
                  <a:pt x="10821" y="17947"/>
                  <a:pt x="11539" y="18243"/>
                  <a:pt x="12994" y="18844"/>
                </a:cubicBezTo>
                <a:cubicBezTo>
                  <a:pt x="13312" y="18976"/>
                  <a:pt x="13925" y="19232"/>
                  <a:pt x="14357" y="19409"/>
                </a:cubicBezTo>
                <a:cubicBezTo>
                  <a:pt x="14789" y="19586"/>
                  <a:pt x="15245" y="19781"/>
                  <a:pt x="15370" y="19838"/>
                </a:cubicBezTo>
                <a:cubicBezTo>
                  <a:pt x="15495" y="19895"/>
                  <a:pt x="15753" y="20002"/>
                  <a:pt x="15947" y="20079"/>
                </a:cubicBezTo>
                <a:cubicBezTo>
                  <a:pt x="16465" y="20285"/>
                  <a:pt x="17781" y="20824"/>
                  <a:pt x="18512" y="21136"/>
                </a:cubicBezTo>
                <a:cubicBezTo>
                  <a:pt x="19586" y="21593"/>
                  <a:pt x="20052" y="21500"/>
                  <a:pt x="20280" y="20791"/>
                </a:cubicBezTo>
                <a:lnTo>
                  <a:pt x="20384" y="20487"/>
                </a:lnTo>
                <a:lnTo>
                  <a:pt x="20611" y="20529"/>
                </a:lnTo>
                <a:cubicBezTo>
                  <a:pt x="21032" y="20596"/>
                  <a:pt x="21452" y="20247"/>
                  <a:pt x="21532" y="19775"/>
                </a:cubicBezTo>
                <a:cubicBezTo>
                  <a:pt x="21584" y="19466"/>
                  <a:pt x="21566" y="19048"/>
                  <a:pt x="21483" y="18634"/>
                </a:cubicBezTo>
                <a:cubicBezTo>
                  <a:pt x="21412" y="18280"/>
                  <a:pt x="21372" y="18183"/>
                  <a:pt x="21207" y="17996"/>
                </a:cubicBezTo>
                <a:cubicBezTo>
                  <a:pt x="21100" y="17874"/>
                  <a:pt x="20963" y="17730"/>
                  <a:pt x="20906" y="17682"/>
                </a:cubicBezTo>
                <a:cubicBezTo>
                  <a:pt x="20849" y="17633"/>
                  <a:pt x="20647" y="17418"/>
                  <a:pt x="20458" y="17200"/>
                </a:cubicBezTo>
                <a:cubicBezTo>
                  <a:pt x="20269" y="16983"/>
                  <a:pt x="20083" y="16769"/>
                  <a:pt x="20041" y="16729"/>
                </a:cubicBezTo>
                <a:cubicBezTo>
                  <a:pt x="20000" y="16689"/>
                  <a:pt x="19895" y="16577"/>
                  <a:pt x="19807" y="16478"/>
                </a:cubicBezTo>
                <a:cubicBezTo>
                  <a:pt x="19719" y="16379"/>
                  <a:pt x="19518" y="16155"/>
                  <a:pt x="19359" y="15986"/>
                </a:cubicBezTo>
                <a:cubicBezTo>
                  <a:pt x="19200" y="15816"/>
                  <a:pt x="18992" y="15579"/>
                  <a:pt x="18899" y="15452"/>
                </a:cubicBezTo>
                <a:cubicBezTo>
                  <a:pt x="18805" y="15325"/>
                  <a:pt x="18710" y="15222"/>
                  <a:pt x="18690" y="15222"/>
                </a:cubicBezTo>
                <a:cubicBezTo>
                  <a:pt x="18670" y="15222"/>
                  <a:pt x="18551" y="15102"/>
                  <a:pt x="18426" y="14960"/>
                </a:cubicBezTo>
                <a:cubicBezTo>
                  <a:pt x="17995" y="14471"/>
                  <a:pt x="17895" y="14353"/>
                  <a:pt x="17776" y="14238"/>
                </a:cubicBezTo>
                <a:cubicBezTo>
                  <a:pt x="17639" y="14106"/>
                  <a:pt x="17189" y="13615"/>
                  <a:pt x="17002" y="13390"/>
                </a:cubicBezTo>
                <a:cubicBezTo>
                  <a:pt x="16859" y="13217"/>
                  <a:pt x="15950" y="12213"/>
                  <a:pt x="15750" y="12008"/>
                </a:cubicBezTo>
                <a:cubicBezTo>
                  <a:pt x="15676" y="11932"/>
                  <a:pt x="15520" y="11760"/>
                  <a:pt x="15400" y="11621"/>
                </a:cubicBezTo>
                <a:cubicBezTo>
                  <a:pt x="15281" y="11482"/>
                  <a:pt x="14988" y="11152"/>
                  <a:pt x="14750" y="10888"/>
                </a:cubicBezTo>
                <a:cubicBezTo>
                  <a:pt x="14511" y="10624"/>
                  <a:pt x="14266" y="10343"/>
                  <a:pt x="14204" y="10271"/>
                </a:cubicBezTo>
                <a:cubicBezTo>
                  <a:pt x="14143" y="10199"/>
                  <a:pt x="14076" y="10145"/>
                  <a:pt x="14056" y="10145"/>
                </a:cubicBezTo>
                <a:cubicBezTo>
                  <a:pt x="14036" y="10145"/>
                  <a:pt x="13987" y="10077"/>
                  <a:pt x="13946" y="9999"/>
                </a:cubicBezTo>
                <a:cubicBezTo>
                  <a:pt x="13905" y="9922"/>
                  <a:pt x="13856" y="9862"/>
                  <a:pt x="13835" y="9862"/>
                </a:cubicBezTo>
                <a:cubicBezTo>
                  <a:pt x="13814" y="9862"/>
                  <a:pt x="13527" y="9564"/>
                  <a:pt x="13197" y="9193"/>
                </a:cubicBezTo>
                <a:cubicBezTo>
                  <a:pt x="12520" y="8434"/>
                  <a:pt x="12542" y="8512"/>
                  <a:pt x="12724" y="7748"/>
                </a:cubicBezTo>
                <a:cubicBezTo>
                  <a:pt x="12775" y="7535"/>
                  <a:pt x="12871" y="6998"/>
                  <a:pt x="12939" y="6555"/>
                </a:cubicBezTo>
                <a:cubicBezTo>
                  <a:pt x="13053" y="5806"/>
                  <a:pt x="13060" y="5719"/>
                  <a:pt x="13013" y="5340"/>
                </a:cubicBezTo>
                <a:cubicBezTo>
                  <a:pt x="12985" y="5116"/>
                  <a:pt x="12965" y="4910"/>
                  <a:pt x="12970" y="4880"/>
                </a:cubicBezTo>
                <a:cubicBezTo>
                  <a:pt x="12974" y="4850"/>
                  <a:pt x="13046" y="4794"/>
                  <a:pt x="13129" y="4754"/>
                </a:cubicBezTo>
                <a:cubicBezTo>
                  <a:pt x="13337" y="4656"/>
                  <a:pt x="13430" y="4346"/>
                  <a:pt x="13430" y="3718"/>
                </a:cubicBezTo>
                <a:cubicBezTo>
                  <a:pt x="13430" y="2879"/>
                  <a:pt x="13200" y="2028"/>
                  <a:pt x="12829" y="1499"/>
                </a:cubicBezTo>
                <a:cubicBezTo>
                  <a:pt x="12729" y="1357"/>
                  <a:pt x="12657" y="1217"/>
                  <a:pt x="12669" y="1185"/>
                </a:cubicBezTo>
                <a:cubicBezTo>
                  <a:pt x="12681" y="1153"/>
                  <a:pt x="12832" y="1122"/>
                  <a:pt x="13007" y="1122"/>
                </a:cubicBezTo>
                <a:cubicBezTo>
                  <a:pt x="13296" y="1122"/>
                  <a:pt x="13342" y="1144"/>
                  <a:pt x="13528" y="1352"/>
                </a:cubicBezTo>
                <a:cubicBezTo>
                  <a:pt x="13649" y="1487"/>
                  <a:pt x="13786" y="1724"/>
                  <a:pt x="13860" y="1928"/>
                </a:cubicBezTo>
                <a:cubicBezTo>
                  <a:pt x="13973" y="2240"/>
                  <a:pt x="13989" y="2346"/>
                  <a:pt x="14001" y="2954"/>
                </a:cubicBezTo>
                <a:cubicBezTo>
                  <a:pt x="14011" y="3473"/>
                  <a:pt x="14029" y="3650"/>
                  <a:pt x="14081" y="3718"/>
                </a:cubicBezTo>
                <a:cubicBezTo>
                  <a:pt x="14180" y="3848"/>
                  <a:pt x="14399" y="3819"/>
                  <a:pt x="14510" y="3666"/>
                </a:cubicBezTo>
                <a:cubicBezTo>
                  <a:pt x="14602" y="3539"/>
                  <a:pt x="14609" y="3483"/>
                  <a:pt x="14609" y="2765"/>
                </a:cubicBezTo>
                <a:cubicBezTo>
                  <a:pt x="14609" y="1982"/>
                  <a:pt x="14602" y="1947"/>
                  <a:pt x="14388" y="1300"/>
                </a:cubicBezTo>
                <a:cubicBezTo>
                  <a:pt x="14197" y="724"/>
                  <a:pt x="13913" y="364"/>
                  <a:pt x="13467" y="138"/>
                </a:cubicBezTo>
                <a:cubicBezTo>
                  <a:pt x="13310" y="58"/>
                  <a:pt x="13188" y="11"/>
                  <a:pt x="13068" y="2"/>
                </a:cubicBezTo>
                <a:close/>
                <a:moveTo>
                  <a:pt x="10877" y="10354"/>
                </a:moveTo>
                <a:cubicBezTo>
                  <a:pt x="10907" y="10354"/>
                  <a:pt x="11082" y="10525"/>
                  <a:pt x="11313" y="10752"/>
                </a:cubicBezTo>
                <a:cubicBezTo>
                  <a:pt x="11725" y="11106"/>
                  <a:pt x="12319" y="11768"/>
                  <a:pt x="13442" y="13003"/>
                </a:cubicBezTo>
                <a:cubicBezTo>
                  <a:pt x="14764" y="14455"/>
                  <a:pt x="16368" y="16215"/>
                  <a:pt x="17008" y="16918"/>
                </a:cubicBezTo>
                <a:cubicBezTo>
                  <a:pt x="17329" y="17270"/>
                  <a:pt x="17617" y="17606"/>
                  <a:pt x="17819" y="17860"/>
                </a:cubicBezTo>
                <a:cubicBezTo>
                  <a:pt x="17922" y="17987"/>
                  <a:pt x="17998" y="18094"/>
                  <a:pt x="18052" y="18174"/>
                </a:cubicBezTo>
                <a:cubicBezTo>
                  <a:pt x="18106" y="18253"/>
                  <a:pt x="18132" y="18303"/>
                  <a:pt x="18126" y="18320"/>
                </a:cubicBezTo>
                <a:cubicBezTo>
                  <a:pt x="18110" y="18365"/>
                  <a:pt x="18091" y="18390"/>
                  <a:pt x="18058" y="18404"/>
                </a:cubicBezTo>
                <a:cubicBezTo>
                  <a:pt x="18036" y="18418"/>
                  <a:pt x="18013" y="18427"/>
                  <a:pt x="17991" y="18425"/>
                </a:cubicBezTo>
                <a:cubicBezTo>
                  <a:pt x="17932" y="18418"/>
                  <a:pt x="17435" y="18222"/>
                  <a:pt x="16923" y="18006"/>
                </a:cubicBezTo>
                <a:cubicBezTo>
                  <a:pt x="14719" y="17070"/>
                  <a:pt x="12429" y="16111"/>
                  <a:pt x="12012" y="15955"/>
                </a:cubicBezTo>
                <a:cubicBezTo>
                  <a:pt x="11949" y="15930"/>
                  <a:pt x="11921" y="15917"/>
                  <a:pt x="11859" y="15892"/>
                </a:cubicBezTo>
                <a:cubicBezTo>
                  <a:pt x="11851" y="15889"/>
                  <a:pt x="11824" y="15884"/>
                  <a:pt x="11816" y="15881"/>
                </a:cubicBezTo>
                <a:cubicBezTo>
                  <a:pt x="11605" y="15805"/>
                  <a:pt x="11129" y="15617"/>
                  <a:pt x="10711" y="15442"/>
                </a:cubicBezTo>
                <a:cubicBezTo>
                  <a:pt x="10277" y="15259"/>
                  <a:pt x="9516" y="14945"/>
                  <a:pt x="9017" y="14751"/>
                </a:cubicBezTo>
                <a:cubicBezTo>
                  <a:pt x="8518" y="14556"/>
                  <a:pt x="7985" y="14333"/>
                  <a:pt x="7833" y="14259"/>
                </a:cubicBezTo>
                <a:cubicBezTo>
                  <a:pt x="7681" y="14184"/>
                  <a:pt x="6452" y="13675"/>
                  <a:pt x="5107" y="13118"/>
                </a:cubicBezTo>
                <a:cubicBezTo>
                  <a:pt x="4964" y="13059"/>
                  <a:pt x="4975" y="13060"/>
                  <a:pt x="4837" y="13003"/>
                </a:cubicBezTo>
                <a:cubicBezTo>
                  <a:pt x="4573" y="12894"/>
                  <a:pt x="4136" y="12708"/>
                  <a:pt x="3960" y="12636"/>
                </a:cubicBezTo>
                <a:cubicBezTo>
                  <a:pt x="3243" y="12344"/>
                  <a:pt x="2610" y="12078"/>
                  <a:pt x="2548" y="12040"/>
                </a:cubicBezTo>
                <a:cubicBezTo>
                  <a:pt x="2524" y="12025"/>
                  <a:pt x="2518" y="12012"/>
                  <a:pt x="2505" y="11998"/>
                </a:cubicBezTo>
                <a:cubicBezTo>
                  <a:pt x="2496" y="11989"/>
                  <a:pt x="2480" y="11975"/>
                  <a:pt x="2474" y="11966"/>
                </a:cubicBezTo>
                <a:cubicBezTo>
                  <a:pt x="2404" y="11864"/>
                  <a:pt x="2720" y="11759"/>
                  <a:pt x="3548" y="11590"/>
                </a:cubicBezTo>
                <a:cubicBezTo>
                  <a:pt x="3663" y="11567"/>
                  <a:pt x="3810" y="11531"/>
                  <a:pt x="3947" y="11506"/>
                </a:cubicBezTo>
                <a:cubicBezTo>
                  <a:pt x="4690" y="11365"/>
                  <a:pt x="5705" y="11190"/>
                  <a:pt x="7305" y="10930"/>
                </a:cubicBezTo>
                <a:cubicBezTo>
                  <a:pt x="7380" y="10917"/>
                  <a:pt x="7441" y="10911"/>
                  <a:pt x="7513" y="10899"/>
                </a:cubicBezTo>
                <a:cubicBezTo>
                  <a:pt x="7574" y="10889"/>
                  <a:pt x="7605" y="10877"/>
                  <a:pt x="7667" y="10867"/>
                </a:cubicBezTo>
                <a:cubicBezTo>
                  <a:pt x="8553" y="10722"/>
                  <a:pt x="9537" y="10558"/>
                  <a:pt x="9883" y="10490"/>
                </a:cubicBezTo>
                <a:cubicBezTo>
                  <a:pt x="10212" y="10426"/>
                  <a:pt x="10427" y="10379"/>
                  <a:pt x="10631" y="10396"/>
                </a:cubicBezTo>
                <a:cubicBezTo>
                  <a:pt x="10669" y="10392"/>
                  <a:pt x="10864" y="10354"/>
                  <a:pt x="10877" y="1035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1" name="Shape 181"/>
          <p:cNvSpPr/>
          <p:nvPr/>
        </p:nvSpPr>
        <p:spPr>
          <a:xfrm>
            <a:off x="557884" y="1219199"/>
            <a:ext cx="1188903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/>
            <a:r>
              <a:t>The Beautycon box is for anyone who loves all things fashion, beauty, pop culture and lifestyle, and wants to be the FIRST to try out new products.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AAA7E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184" name="image14.png"/>
          <p:cNvPicPr>
            <a:picLocks noChangeAspect="1"/>
          </p:cNvPicPr>
          <p:nvPr/>
        </p:nvPicPr>
        <p:blipFill>
          <a:blip r:embed="rId3">
            <a:extLst/>
          </a:blip>
          <a:srcRect l="7286" t="3776" r="7461" b="3642"/>
          <a:stretch>
            <a:fillRect/>
          </a:stretch>
        </p:blipFill>
        <p:spPr>
          <a:xfrm>
            <a:off x="5962226" y="3652796"/>
            <a:ext cx="4407855" cy="4786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fill="norm" stroke="1" extrusionOk="0">
                <a:moveTo>
                  <a:pt x="1578" y="0"/>
                </a:moveTo>
                <a:cubicBezTo>
                  <a:pt x="1520" y="0"/>
                  <a:pt x="960" y="379"/>
                  <a:pt x="324" y="849"/>
                </a:cubicBezTo>
                <a:cubicBezTo>
                  <a:pt x="67" y="1039"/>
                  <a:pt x="9" y="1047"/>
                  <a:pt x="1" y="1700"/>
                </a:cubicBezTo>
                <a:cubicBezTo>
                  <a:pt x="-1" y="1917"/>
                  <a:pt x="2" y="2206"/>
                  <a:pt x="5" y="2597"/>
                </a:cubicBezTo>
                <a:cubicBezTo>
                  <a:pt x="11" y="3341"/>
                  <a:pt x="27" y="3977"/>
                  <a:pt x="40" y="4010"/>
                </a:cubicBezTo>
                <a:cubicBezTo>
                  <a:pt x="63" y="4067"/>
                  <a:pt x="70" y="4067"/>
                  <a:pt x="164" y="4017"/>
                </a:cubicBezTo>
                <a:cubicBezTo>
                  <a:pt x="233" y="3981"/>
                  <a:pt x="253" y="3954"/>
                  <a:pt x="230" y="3929"/>
                </a:cubicBezTo>
                <a:cubicBezTo>
                  <a:pt x="208" y="3904"/>
                  <a:pt x="225" y="3877"/>
                  <a:pt x="289" y="3836"/>
                </a:cubicBezTo>
                <a:cubicBezTo>
                  <a:pt x="422" y="3751"/>
                  <a:pt x="487" y="3734"/>
                  <a:pt x="526" y="3777"/>
                </a:cubicBezTo>
                <a:cubicBezTo>
                  <a:pt x="571" y="3828"/>
                  <a:pt x="580" y="4008"/>
                  <a:pt x="540" y="4101"/>
                </a:cubicBezTo>
                <a:cubicBezTo>
                  <a:pt x="518" y="4154"/>
                  <a:pt x="518" y="4203"/>
                  <a:pt x="545" y="4262"/>
                </a:cubicBezTo>
                <a:cubicBezTo>
                  <a:pt x="587" y="4356"/>
                  <a:pt x="566" y="4561"/>
                  <a:pt x="512" y="4578"/>
                </a:cubicBezTo>
                <a:cubicBezTo>
                  <a:pt x="467" y="4591"/>
                  <a:pt x="227" y="4407"/>
                  <a:pt x="248" y="4375"/>
                </a:cubicBezTo>
                <a:cubicBezTo>
                  <a:pt x="274" y="4337"/>
                  <a:pt x="199" y="4199"/>
                  <a:pt x="141" y="4178"/>
                </a:cubicBezTo>
                <a:cubicBezTo>
                  <a:pt x="113" y="4168"/>
                  <a:pt x="78" y="4178"/>
                  <a:pt x="63" y="4200"/>
                </a:cubicBezTo>
                <a:cubicBezTo>
                  <a:pt x="26" y="4253"/>
                  <a:pt x="28" y="7478"/>
                  <a:pt x="65" y="7531"/>
                </a:cubicBezTo>
                <a:cubicBezTo>
                  <a:pt x="88" y="7565"/>
                  <a:pt x="115" y="7566"/>
                  <a:pt x="203" y="7538"/>
                </a:cubicBezTo>
                <a:cubicBezTo>
                  <a:pt x="289" y="7510"/>
                  <a:pt x="320" y="7511"/>
                  <a:pt x="355" y="7543"/>
                </a:cubicBezTo>
                <a:cubicBezTo>
                  <a:pt x="392" y="7577"/>
                  <a:pt x="389" y="7593"/>
                  <a:pt x="330" y="7642"/>
                </a:cubicBezTo>
                <a:cubicBezTo>
                  <a:pt x="291" y="7674"/>
                  <a:pt x="220" y="7701"/>
                  <a:pt x="172" y="7701"/>
                </a:cubicBezTo>
                <a:cubicBezTo>
                  <a:pt x="98" y="7701"/>
                  <a:pt x="82" y="7716"/>
                  <a:pt x="73" y="7796"/>
                </a:cubicBezTo>
                <a:cubicBezTo>
                  <a:pt x="66" y="7862"/>
                  <a:pt x="87" y="7917"/>
                  <a:pt x="143" y="7977"/>
                </a:cubicBezTo>
                <a:cubicBezTo>
                  <a:pt x="243" y="8083"/>
                  <a:pt x="296" y="8055"/>
                  <a:pt x="359" y="7857"/>
                </a:cubicBezTo>
                <a:cubicBezTo>
                  <a:pt x="410" y="7697"/>
                  <a:pt x="478" y="7628"/>
                  <a:pt x="534" y="7679"/>
                </a:cubicBezTo>
                <a:cubicBezTo>
                  <a:pt x="561" y="7704"/>
                  <a:pt x="553" y="7755"/>
                  <a:pt x="499" y="7869"/>
                </a:cubicBezTo>
                <a:cubicBezTo>
                  <a:pt x="451" y="7973"/>
                  <a:pt x="431" y="8072"/>
                  <a:pt x="437" y="8165"/>
                </a:cubicBezTo>
                <a:cubicBezTo>
                  <a:pt x="447" y="8317"/>
                  <a:pt x="387" y="8372"/>
                  <a:pt x="314" y="8279"/>
                </a:cubicBezTo>
                <a:cubicBezTo>
                  <a:pt x="291" y="8251"/>
                  <a:pt x="244" y="8231"/>
                  <a:pt x="211" y="8236"/>
                </a:cubicBezTo>
                <a:cubicBezTo>
                  <a:pt x="177" y="8241"/>
                  <a:pt x="131" y="8235"/>
                  <a:pt x="108" y="8222"/>
                </a:cubicBezTo>
                <a:cubicBezTo>
                  <a:pt x="76" y="8203"/>
                  <a:pt x="69" y="8484"/>
                  <a:pt x="69" y="9587"/>
                </a:cubicBezTo>
                <a:cubicBezTo>
                  <a:pt x="69" y="10693"/>
                  <a:pt x="76" y="10969"/>
                  <a:pt x="108" y="10944"/>
                </a:cubicBezTo>
                <a:cubicBezTo>
                  <a:pt x="131" y="10927"/>
                  <a:pt x="225" y="10915"/>
                  <a:pt x="316" y="10917"/>
                </a:cubicBezTo>
                <a:lnTo>
                  <a:pt x="481" y="10923"/>
                </a:lnTo>
                <a:lnTo>
                  <a:pt x="470" y="11032"/>
                </a:lnTo>
                <a:cubicBezTo>
                  <a:pt x="464" y="11093"/>
                  <a:pt x="483" y="11212"/>
                  <a:pt x="510" y="11297"/>
                </a:cubicBezTo>
                <a:cubicBezTo>
                  <a:pt x="540" y="11389"/>
                  <a:pt x="545" y="11458"/>
                  <a:pt x="526" y="11469"/>
                </a:cubicBezTo>
                <a:cubicBezTo>
                  <a:pt x="485" y="11492"/>
                  <a:pt x="429" y="11459"/>
                  <a:pt x="429" y="11410"/>
                </a:cubicBezTo>
                <a:cubicBezTo>
                  <a:pt x="429" y="11344"/>
                  <a:pt x="330" y="11181"/>
                  <a:pt x="271" y="11152"/>
                </a:cubicBezTo>
                <a:cubicBezTo>
                  <a:pt x="192" y="11113"/>
                  <a:pt x="102" y="11182"/>
                  <a:pt x="102" y="11283"/>
                </a:cubicBezTo>
                <a:cubicBezTo>
                  <a:pt x="102" y="11406"/>
                  <a:pt x="157" y="11483"/>
                  <a:pt x="250" y="11483"/>
                </a:cubicBezTo>
                <a:cubicBezTo>
                  <a:pt x="340" y="11483"/>
                  <a:pt x="395" y="11559"/>
                  <a:pt x="341" y="11609"/>
                </a:cubicBezTo>
                <a:cubicBezTo>
                  <a:pt x="318" y="11630"/>
                  <a:pt x="273" y="11625"/>
                  <a:pt x="205" y="11592"/>
                </a:cubicBezTo>
                <a:cubicBezTo>
                  <a:pt x="149" y="11566"/>
                  <a:pt x="96" y="11544"/>
                  <a:pt x="85" y="11544"/>
                </a:cubicBezTo>
                <a:cubicBezTo>
                  <a:pt x="74" y="11544"/>
                  <a:pt x="75" y="11820"/>
                  <a:pt x="85" y="12158"/>
                </a:cubicBezTo>
                <a:cubicBezTo>
                  <a:pt x="95" y="12497"/>
                  <a:pt x="108" y="13969"/>
                  <a:pt x="116" y="15429"/>
                </a:cubicBezTo>
                <a:cubicBezTo>
                  <a:pt x="127" y="17221"/>
                  <a:pt x="142" y="18094"/>
                  <a:pt x="166" y="18120"/>
                </a:cubicBezTo>
                <a:cubicBezTo>
                  <a:pt x="204" y="18163"/>
                  <a:pt x="335" y="18195"/>
                  <a:pt x="561" y="18215"/>
                </a:cubicBezTo>
                <a:cubicBezTo>
                  <a:pt x="643" y="18223"/>
                  <a:pt x="748" y="18241"/>
                  <a:pt x="794" y="18256"/>
                </a:cubicBezTo>
                <a:cubicBezTo>
                  <a:pt x="839" y="18272"/>
                  <a:pt x="980" y="18300"/>
                  <a:pt x="1107" y="18319"/>
                </a:cubicBezTo>
                <a:cubicBezTo>
                  <a:pt x="1234" y="18338"/>
                  <a:pt x="1478" y="18378"/>
                  <a:pt x="1650" y="18409"/>
                </a:cubicBezTo>
                <a:cubicBezTo>
                  <a:pt x="1823" y="18439"/>
                  <a:pt x="2099" y="18486"/>
                  <a:pt x="2262" y="18514"/>
                </a:cubicBezTo>
                <a:cubicBezTo>
                  <a:pt x="2425" y="18542"/>
                  <a:pt x="2699" y="18592"/>
                  <a:pt x="2871" y="18624"/>
                </a:cubicBezTo>
                <a:cubicBezTo>
                  <a:pt x="3044" y="18655"/>
                  <a:pt x="3445" y="18723"/>
                  <a:pt x="3763" y="18774"/>
                </a:cubicBezTo>
                <a:cubicBezTo>
                  <a:pt x="4080" y="18825"/>
                  <a:pt x="4560" y="18908"/>
                  <a:pt x="4832" y="18957"/>
                </a:cubicBezTo>
                <a:cubicBezTo>
                  <a:pt x="5603" y="19095"/>
                  <a:pt x="7318" y="19385"/>
                  <a:pt x="7519" y="19412"/>
                </a:cubicBezTo>
                <a:cubicBezTo>
                  <a:pt x="7619" y="19424"/>
                  <a:pt x="7807" y="19458"/>
                  <a:pt x="7934" y="19485"/>
                </a:cubicBezTo>
                <a:cubicBezTo>
                  <a:pt x="8061" y="19512"/>
                  <a:pt x="8335" y="19560"/>
                  <a:pt x="8544" y="19594"/>
                </a:cubicBezTo>
                <a:cubicBezTo>
                  <a:pt x="8753" y="19628"/>
                  <a:pt x="9117" y="19691"/>
                  <a:pt x="9353" y="19732"/>
                </a:cubicBezTo>
                <a:cubicBezTo>
                  <a:pt x="9589" y="19773"/>
                  <a:pt x="10107" y="19863"/>
                  <a:pt x="10506" y="19931"/>
                </a:cubicBezTo>
                <a:cubicBezTo>
                  <a:pt x="10905" y="19999"/>
                  <a:pt x="11304" y="20070"/>
                  <a:pt x="11394" y="20088"/>
                </a:cubicBezTo>
                <a:cubicBezTo>
                  <a:pt x="11485" y="20107"/>
                  <a:pt x="11574" y="20120"/>
                  <a:pt x="11587" y="20117"/>
                </a:cubicBezTo>
                <a:cubicBezTo>
                  <a:pt x="11600" y="20114"/>
                  <a:pt x="11716" y="20132"/>
                  <a:pt x="11845" y="20157"/>
                </a:cubicBezTo>
                <a:cubicBezTo>
                  <a:pt x="11974" y="20182"/>
                  <a:pt x="12093" y="20195"/>
                  <a:pt x="12110" y="20185"/>
                </a:cubicBezTo>
                <a:cubicBezTo>
                  <a:pt x="12127" y="20175"/>
                  <a:pt x="12192" y="20160"/>
                  <a:pt x="12254" y="20153"/>
                </a:cubicBezTo>
                <a:cubicBezTo>
                  <a:pt x="12339" y="20143"/>
                  <a:pt x="12376" y="20155"/>
                  <a:pt x="12411" y="20201"/>
                </a:cubicBezTo>
                <a:cubicBezTo>
                  <a:pt x="12460" y="20265"/>
                  <a:pt x="12469" y="20267"/>
                  <a:pt x="13953" y="20520"/>
                </a:cubicBezTo>
                <a:cubicBezTo>
                  <a:pt x="14289" y="20577"/>
                  <a:pt x="14724" y="20652"/>
                  <a:pt x="14923" y="20687"/>
                </a:cubicBezTo>
                <a:cubicBezTo>
                  <a:pt x="15123" y="20721"/>
                  <a:pt x="15533" y="20792"/>
                  <a:pt x="15833" y="20842"/>
                </a:cubicBezTo>
                <a:cubicBezTo>
                  <a:pt x="16132" y="20893"/>
                  <a:pt x="16689" y="20989"/>
                  <a:pt x="17070" y="21056"/>
                </a:cubicBezTo>
                <a:cubicBezTo>
                  <a:pt x="17768" y="21177"/>
                  <a:pt x="18125" y="21236"/>
                  <a:pt x="18851" y="21355"/>
                </a:cubicBezTo>
                <a:cubicBezTo>
                  <a:pt x="19069" y="21390"/>
                  <a:pt x="19297" y="21432"/>
                  <a:pt x="19360" y="21448"/>
                </a:cubicBezTo>
                <a:cubicBezTo>
                  <a:pt x="19449" y="21470"/>
                  <a:pt x="19486" y="21465"/>
                  <a:pt x="19531" y="21428"/>
                </a:cubicBezTo>
                <a:cubicBezTo>
                  <a:pt x="19592" y="21377"/>
                  <a:pt x="19675" y="21399"/>
                  <a:pt x="19638" y="21455"/>
                </a:cubicBezTo>
                <a:cubicBezTo>
                  <a:pt x="19623" y="21477"/>
                  <a:pt x="19636" y="21481"/>
                  <a:pt x="19675" y="21467"/>
                </a:cubicBezTo>
                <a:cubicBezTo>
                  <a:pt x="19707" y="21456"/>
                  <a:pt x="19755" y="21463"/>
                  <a:pt x="19782" y="21484"/>
                </a:cubicBezTo>
                <a:cubicBezTo>
                  <a:pt x="19808" y="21504"/>
                  <a:pt x="19914" y="21537"/>
                  <a:pt x="20017" y="21557"/>
                </a:cubicBezTo>
                <a:cubicBezTo>
                  <a:pt x="20119" y="21577"/>
                  <a:pt x="20252" y="21595"/>
                  <a:pt x="20311" y="21596"/>
                </a:cubicBezTo>
                <a:lnTo>
                  <a:pt x="20418" y="21600"/>
                </a:lnTo>
                <a:lnTo>
                  <a:pt x="20418" y="21349"/>
                </a:lnTo>
                <a:lnTo>
                  <a:pt x="20418" y="21100"/>
                </a:lnTo>
                <a:lnTo>
                  <a:pt x="20752" y="20522"/>
                </a:lnTo>
                <a:cubicBezTo>
                  <a:pt x="21195" y="19756"/>
                  <a:pt x="21185" y="19767"/>
                  <a:pt x="21341" y="19791"/>
                </a:cubicBezTo>
                <a:cubicBezTo>
                  <a:pt x="21409" y="19802"/>
                  <a:pt x="21472" y="19800"/>
                  <a:pt x="21481" y="19786"/>
                </a:cubicBezTo>
                <a:cubicBezTo>
                  <a:pt x="21497" y="19761"/>
                  <a:pt x="21557" y="13498"/>
                  <a:pt x="21543" y="13245"/>
                </a:cubicBezTo>
                <a:cubicBezTo>
                  <a:pt x="21539" y="13170"/>
                  <a:pt x="21521" y="13096"/>
                  <a:pt x="21504" y="13081"/>
                </a:cubicBezTo>
                <a:cubicBezTo>
                  <a:pt x="21487" y="13064"/>
                  <a:pt x="21488" y="13032"/>
                  <a:pt x="21506" y="13000"/>
                </a:cubicBezTo>
                <a:cubicBezTo>
                  <a:pt x="21541" y="12940"/>
                  <a:pt x="21560" y="9110"/>
                  <a:pt x="21526" y="9058"/>
                </a:cubicBezTo>
                <a:cubicBezTo>
                  <a:pt x="21514" y="9041"/>
                  <a:pt x="21521" y="9018"/>
                  <a:pt x="21538" y="9008"/>
                </a:cubicBezTo>
                <a:cubicBezTo>
                  <a:pt x="21559" y="8997"/>
                  <a:pt x="21570" y="8166"/>
                  <a:pt x="21571" y="6750"/>
                </a:cubicBezTo>
                <a:cubicBezTo>
                  <a:pt x="21573" y="5518"/>
                  <a:pt x="21581" y="4046"/>
                  <a:pt x="21590" y="3478"/>
                </a:cubicBezTo>
                <a:cubicBezTo>
                  <a:pt x="21599" y="2871"/>
                  <a:pt x="21592" y="2427"/>
                  <a:pt x="21574" y="2402"/>
                </a:cubicBezTo>
                <a:cubicBezTo>
                  <a:pt x="21557" y="2377"/>
                  <a:pt x="21454" y="2349"/>
                  <a:pt x="21335" y="2335"/>
                </a:cubicBezTo>
                <a:cubicBezTo>
                  <a:pt x="21220" y="2322"/>
                  <a:pt x="19881" y="2166"/>
                  <a:pt x="18357" y="1990"/>
                </a:cubicBezTo>
                <a:cubicBezTo>
                  <a:pt x="16834" y="1813"/>
                  <a:pt x="14531" y="1546"/>
                  <a:pt x="13243" y="1397"/>
                </a:cubicBezTo>
                <a:cubicBezTo>
                  <a:pt x="11955" y="1248"/>
                  <a:pt x="10672" y="1098"/>
                  <a:pt x="10391" y="1064"/>
                </a:cubicBezTo>
                <a:cubicBezTo>
                  <a:pt x="10110" y="1029"/>
                  <a:pt x="9249" y="926"/>
                  <a:pt x="8478" y="835"/>
                </a:cubicBezTo>
                <a:cubicBezTo>
                  <a:pt x="7707" y="743"/>
                  <a:pt x="6913" y="648"/>
                  <a:pt x="6713" y="623"/>
                </a:cubicBezTo>
                <a:cubicBezTo>
                  <a:pt x="6184" y="559"/>
                  <a:pt x="5643" y="495"/>
                  <a:pt x="4916" y="408"/>
                </a:cubicBezTo>
                <a:cubicBezTo>
                  <a:pt x="4562" y="366"/>
                  <a:pt x="3682" y="256"/>
                  <a:pt x="2960" y="165"/>
                </a:cubicBezTo>
                <a:cubicBezTo>
                  <a:pt x="2238" y="74"/>
                  <a:pt x="1616" y="0"/>
                  <a:pt x="1578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5977292" y="3957508"/>
            <a:ext cx="4153795" cy="4450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589"/>
                </a:lnTo>
                <a:lnTo>
                  <a:pt x="21436" y="21600"/>
                </a:lnTo>
                <a:lnTo>
                  <a:pt x="198" y="17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6" name="Shape 186"/>
          <p:cNvSpPr/>
          <p:nvPr/>
        </p:nvSpPr>
        <p:spPr>
          <a:xfrm>
            <a:off x="9204780" y="4084141"/>
            <a:ext cx="1007630" cy="259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263" h="16537" fill="norm" stroke="1" extrusionOk="0">
                <a:moveTo>
                  <a:pt x="3079" y="1637"/>
                </a:moveTo>
                <a:lnTo>
                  <a:pt x="5299" y="0"/>
                </a:lnTo>
                <a:lnTo>
                  <a:pt x="13033" y="2822"/>
                </a:lnTo>
                <a:cubicBezTo>
                  <a:pt x="12483" y="3092"/>
                  <a:pt x="12174" y="5813"/>
                  <a:pt x="12447" y="7983"/>
                </a:cubicBezTo>
                <a:cubicBezTo>
                  <a:pt x="12754" y="10426"/>
                  <a:pt x="13538" y="10386"/>
                  <a:pt x="13833" y="7913"/>
                </a:cubicBezTo>
                <a:cubicBezTo>
                  <a:pt x="17538" y="21600"/>
                  <a:pt x="-4062" y="17621"/>
                  <a:pt x="1130" y="5572"/>
                </a:cubicBezTo>
                <a:cubicBezTo>
                  <a:pt x="1196" y="5419"/>
                  <a:pt x="1268" y="5267"/>
                  <a:pt x="1292" y="5078"/>
                </a:cubicBezTo>
                <a:cubicBezTo>
                  <a:pt x="1416" y="4115"/>
                  <a:pt x="-956" y="2433"/>
                  <a:pt x="444" y="1783"/>
                </a:cubicBezTo>
                <a:cubicBezTo>
                  <a:pt x="802" y="1616"/>
                  <a:pt x="1706" y="3534"/>
                  <a:pt x="1678" y="2105"/>
                </a:cubicBezTo>
                <a:cubicBezTo>
                  <a:pt x="1674" y="1890"/>
                  <a:pt x="1560" y="1743"/>
                  <a:pt x="1433" y="1736"/>
                </a:cubicBezTo>
                <a:cubicBezTo>
                  <a:pt x="1184" y="1723"/>
                  <a:pt x="1023" y="2138"/>
                  <a:pt x="906" y="2549"/>
                </a:cubicBezTo>
                <a:cubicBezTo>
                  <a:pt x="738" y="3144"/>
                  <a:pt x="586" y="3750"/>
                  <a:pt x="462" y="4381"/>
                </a:cubicBezTo>
                <a:lnTo>
                  <a:pt x="3079" y="1637"/>
                </a:lnTo>
                <a:close/>
              </a:path>
            </a:pathLst>
          </a:custGeom>
          <a:solidFill>
            <a:srgbClr val="30303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pic>
        <p:nvPicPr>
          <p:cNvPr id="187" name="image1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24627" y="3482881"/>
            <a:ext cx="2839537" cy="4210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16.png"/>
          <p:cNvPicPr>
            <a:picLocks noChangeAspect="1"/>
          </p:cNvPicPr>
          <p:nvPr/>
        </p:nvPicPr>
        <p:blipFill>
          <a:blip r:embed="rId6">
            <a:extLst/>
          </a:blip>
          <a:srcRect l="1842" t="4606" r="1736" b="5788"/>
          <a:stretch>
            <a:fillRect/>
          </a:stretch>
        </p:blipFill>
        <p:spPr>
          <a:xfrm rot="21599108">
            <a:off x="3701867" y="5168089"/>
            <a:ext cx="3341700" cy="3105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fill="norm" stroke="1" extrusionOk="0">
                <a:moveTo>
                  <a:pt x="10794" y="0"/>
                </a:moveTo>
                <a:cubicBezTo>
                  <a:pt x="156" y="0"/>
                  <a:pt x="118" y="0"/>
                  <a:pt x="59" y="63"/>
                </a:cubicBezTo>
                <a:cubicBezTo>
                  <a:pt x="0" y="126"/>
                  <a:pt x="0" y="168"/>
                  <a:pt x="0" y="10792"/>
                </a:cubicBezTo>
                <a:cubicBezTo>
                  <a:pt x="0" y="20394"/>
                  <a:pt x="5" y="21465"/>
                  <a:pt x="46" y="21528"/>
                </a:cubicBezTo>
                <a:lnTo>
                  <a:pt x="92" y="21600"/>
                </a:lnTo>
                <a:lnTo>
                  <a:pt x="21514" y="21600"/>
                </a:lnTo>
                <a:lnTo>
                  <a:pt x="21555" y="21528"/>
                </a:lnTo>
                <a:cubicBezTo>
                  <a:pt x="21590" y="21468"/>
                  <a:pt x="21597" y="19847"/>
                  <a:pt x="21599" y="10817"/>
                </a:cubicBezTo>
                <a:cubicBezTo>
                  <a:pt x="21600" y="3234"/>
                  <a:pt x="21591" y="159"/>
                  <a:pt x="21568" y="113"/>
                </a:cubicBezTo>
                <a:cubicBezTo>
                  <a:pt x="21550" y="77"/>
                  <a:pt x="21522" y="38"/>
                  <a:pt x="21504" y="25"/>
                </a:cubicBezTo>
                <a:cubicBezTo>
                  <a:pt x="21486" y="13"/>
                  <a:pt x="16667" y="1"/>
                  <a:pt x="10794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9" name="image17.png"/>
          <p:cNvPicPr>
            <a:picLocks noChangeAspect="1"/>
          </p:cNvPicPr>
          <p:nvPr/>
        </p:nvPicPr>
        <p:blipFill>
          <a:blip r:embed="rId7">
            <a:extLst/>
          </a:blip>
          <a:srcRect l="7282" t="6819" r="3735" b="1009"/>
          <a:stretch>
            <a:fillRect/>
          </a:stretch>
        </p:blipFill>
        <p:spPr>
          <a:xfrm>
            <a:off x="6764447" y="6603702"/>
            <a:ext cx="1404735" cy="2056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7" h="21581" fill="norm" stroke="1" extrusionOk="0">
                <a:moveTo>
                  <a:pt x="10763" y="3"/>
                </a:moveTo>
                <a:cubicBezTo>
                  <a:pt x="10590" y="22"/>
                  <a:pt x="10405" y="133"/>
                  <a:pt x="10094" y="349"/>
                </a:cubicBezTo>
                <a:cubicBezTo>
                  <a:pt x="9810" y="546"/>
                  <a:pt x="9598" y="707"/>
                  <a:pt x="9620" y="707"/>
                </a:cubicBezTo>
                <a:cubicBezTo>
                  <a:pt x="9643" y="707"/>
                  <a:pt x="9559" y="837"/>
                  <a:pt x="9438" y="998"/>
                </a:cubicBezTo>
                <a:cubicBezTo>
                  <a:pt x="8948" y="1651"/>
                  <a:pt x="8834" y="2141"/>
                  <a:pt x="8849" y="3413"/>
                </a:cubicBezTo>
                <a:cubicBezTo>
                  <a:pt x="8855" y="3961"/>
                  <a:pt x="8833" y="4467"/>
                  <a:pt x="8800" y="4538"/>
                </a:cubicBezTo>
                <a:cubicBezTo>
                  <a:pt x="8767" y="4608"/>
                  <a:pt x="8644" y="4726"/>
                  <a:pt x="8526" y="4796"/>
                </a:cubicBezTo>
                <a:cubicBezTo>
                  <a:pt x="8247" y="4962"/>
                  <a:pt x="8014" y="5430"/>
                  <a:pt x="8107" y="5641"/>
                </a:cubicBezTo>
                <a:cubicBezTo>
                  <a:pt x="8144" y="5724"/>
                  <a:pt x="8195" y="6921"/>
                  <a:pt x="8217" y="8302"/>
                </a:cubicBezTo>
                <a:lnTo>
                  <a:pt x="8253" y="10813"/>
                </a:lnTo>
                <a:lnTo>
                  <a:pt x="8077" y="10979"/>
                </a:lnTo>
                <a:cubicBezTo>
                  <a:pt x="7910" y="11133"/>
                  <a:pt x="7899" y="11194"/>
                  <a:pt x="7864" y="12070"/>
                </a:cubicBezTo>
                <a:lnTo>
                  <a:pt x="7828" y="12999"/>
                </a:lnTo>
                <a:lnTo>
                  <a:pt x="7761" y="13003"/>
                </a:lnTo>
                <a:cubicBezTo>
                  <a:pt x="7772" y="13013"/>
                  <a:pt x="7778" y="13017"/>
                  <a:pt x="7791" y="13028"/>
                </a:cubicBezTo>
                <a:cubicBezTo>
                  <a:pt x="7960" y="13178"/>
                  <a:pt x="7964" y="13313"/>
                  <a:pt x="7816" y="13457"/>
                </a:cubicBezTo>
                <a:cubicBezTo>
                  <a:pt x="7883" y="13491"/>
                  <a:pt x="7937" y="13535"/>
                  <a:pt x="7937" y="13594"/>
                </a:cubicBezTo>
                <a:cubicBezTo>
                  <a:pt x="7937" y="13640"/>
                  <a:pt x="7861" y="13714"/>
                  <a:pt x="7773" y="13786"/>
                </a:cubicBezTo>
                <a:cubicBezTo>
                  <a:pt x="7845" y="13788"/>
                  <a:pt x="7901" y="13818"/>
                  <a:pt x="7907" y="13886"/>
                </a:cubicBezTo>
                <a:cubicBezTo>
                  <a:pt x="7910" y="13919"/>
                  <a:pt x="7887" y="13955"/>
                  <a:pt x="7858" y="13990"/>
                </a:cubicBezTo>
                <a:cubicBezTo>
                  <a:pt x="7865" y="13991"/>
                  <a:pt x="7877" y="13984"/>
                  <a:pt x="7882" y="13986"/>
                </a:cubicBezTo>
                <a:cubicBezTo>
                  <a:pt x="7933" y="14006"/>
                  <a:pt x="7937" y="14082"/>
                  <a:pt x="7864" y="14202"/>
                </a:cubicBezTo>
                <a:cubicBezTo>
                  <a:pt x="7788" y="14328"/>
                  <a:pt x="7786" y="14385"/>
                  <a:pt x="7858" y="14477"/>
                </a:cubicBezTo>
                <a:cubicBezTo>
                  <a:pt x="7908" y="14541"/>
                  <a:pt x="7938" y="14673"/>
                  <a:pt x="7925" y="14769"/>
                </a:cubicBezTo>
                <a:cubicBezTo>
                  <a:pt x="7915" y="14840"/>
                  <a:pt x="7886" y="14886"/>
                  <a:pt x="7852" y="14919"/>
                </a:cubicBezTo>
                <a:cubicBezTo>
                  <a:pt x="7899" y="14960"/>
                  <a:pt x="7940" y="15003"/>
                  <a:pt x="7949" y="15043"/>
                </a:cubicBezTo>
                <a:cubicBezTo>
                  <a:pt x="7961" y="15091"/>
                  <a:pt x="7932" y="15121"/>
                  <a:pt x="7888" y="15139"/>
                </a:cubicBezTo>
                <a:cubicBezTo>
                  <a:pt x="8323" y="15462"/>
                  <a:pt x="8369" y="15512"/>
                  <a:pt x="8259" y="15568"/>
                </a:cubicBezTo>
                <a:cubicBezTo>
                  <a:pt x="8228" y="15584"/>
                  <a:pt x="8202" y="15597"/>
                  <a:pt x="8180" y="15606"/>
                </a:cubicBezTo>
                <a:cubicBezTo>
                  <a:pt x="8211" y="15618"/>
                  <a:pt x="8241" y="15626"/>
                  <a:pt x="8271" y="15639"/>
                </a:cubicBezTo>
                <a:cubicBezTo>
                  <a:pt x="8471" y="15726"/>
                  <a:pt x="8693" y="15801"/>
                  <a:pt x="8763" y="15810"/>
                </a:cubicBezTo>
                <a:cubicBezTo>
                  <a:pt x="8833" y="15819"/>
                  <a:pt x="8970" y="15858"/>
                  <a:pt x="9067" y="15893"/>
                </a:cubicBezTo>
                <a:cubicBezTo>
                  <a:pt x="9164" y="15928"/>
                  <a:pt x="9286" y="15968"/>
                  <a:pt x="9341" y="15985"/>
                </a:cubicBezTo>
                <a:cubicBezTo>
                  <a:pt x="9395" y="16001"/>
                  <a:pt x="9427" y="16040"/>
                  <a:pt x="9414" y="16068"/>
                </a:cubicBezTo>
                <a:cubicBezTo>
                  <a:pt x="9403" y="16090"/>
                  <a:pt x="9352" y="16105"/>
                  <a:pt x="9286" y="16114"/>
                </a:cubicBezTo>
                <a:cubicBezTo>
                  <a:pt x="9329" y="16153"/>
                  <a:pt x="9364" y="16190"/>
                  <a:pt x="9365" y="16222"/>
                </a:cubicBezTo>
                <a:cubicBezTo>
                  <a:pt x="9369" y="16329"/>
                  <a:pt x="9286" y="16744"/>
                  <a:pt x="9243" y="16838"/>
                </a:cubicBezTo>
                <a:cubicBezTo>
                  <a:pt x="9228" y="16869"/>
                  <a:pt x="9249" y="17226"/>
                  <a:pt x="9286" y="17629"/>
                </a:cubicBezTo>
                <a:cubicBezTo>
                  <a:pt x="9301" y="17790"/>
                  <a:pt x="9300" y="17884"/>
                  <a:pt x="9304" y="18000"/>
                </a:cubicBezTo>
                <a:cubicBezTo>
                  <a:pt x="9329" y="17991"/>
                  <a:pt x="9354" y="17996"/>
                  <a:pt x="9383" y="18029"/>
                </a:cubicBezTo>
                <a:cubicBezTo>
                  <a:pt x="9489" y="18146"/>
                  <a:pt x="9397" y="20056"/>
                  <a:pt x="9280" y="20157"/>
                </a:cubicBezTo>
                <a:cubicBezTo>
                  <a:pt x="9248" y="20185"/>
                  <a:pt x="9314" y="20346"/>
                  <a:pt x="9426" y="20515"/>
                </a:cubicBezTo>
                <a:cubicBezTo>
                  <a:pt x="9742" y="20991"/>
                  <a:pt x="10557" y="21410"/>
                  <a:pt x="11230" y="21439"/>
                </a:cubicBezTo>
                <a:cubicBezTo>
                  <a:pt x="11469" y="21450"/>
                  <a:pt x="11695" y="21504"/>
                  <a:pt x="11765" y="21560"/>
                </a:cubicBezTo>
                <a:cubicBezTo>
                  <a:pt x="11880" y="21564"/>
                  <a:pt x="11975" y="21571"/>
                  <a:pt x="12105" y="21573"/>
                </a:cubicBezTo>
                <a:cubicBezTo>
                  <a:pt x="12116" y="21573"/>
                  <a:pt x="12124" y="21573"/>
                  <a:pt x="12136" y="21573"/>
                </a:cubicBezTo>
                <a:cubicBezTo>
                  <a:pt x="12325" y="21573"/>
                  <a:pt x="12441" y="21584"/>
                  <a:pt x="12622" y="21581"/>
                </a:cubicBezTo>
                <a:cubicBezTo>
                  <a:pt x="13626" y="21565"/>
                  <a:pt x="13717" y="21553"/>
                  <a:pt x="14117" y="21414"/>
                </a:cubicBezTo>
                <a:cubicBezTo>
                  <a:pt x="14708" y="21207"/>
                  <a:pt x="15163" y="20924"/>
                  <a:pt x="15344" y="20648"/>
                </a:cubicBezTo>
                <a:cubicBezTo>
                  <a:pt x="15484" y="20437"/>
                  <a:pt x="15502" y="20270"/>
                  <a:pt x="15551" y="18929"/>
                </a:cubicBezTo>
                <a:cubicBezTo>
                  <a:pt x="15581" y="18112"/>
                  <a:pt x="15631" y="17364"/>
                  <a:pt x="15660" y="17259"/>
                </a:cubicBezTo>
                <a:cubicBezTo>
                  <a:pt x="15726" y="17026"/>
                  <a:pt x="15855" y="16939"/>
                  <a:pt x="16043" y="17005"/>
                </a:cubicBezTo>
                <a:cubicBezTo>
                  <a:pt x="16118" y="17031"/>
                  <a:pt x="16380" y="17090"/>
                  <a:pt x="16626" y="17138"/>
                </a:cubicBezTo>
                <a:cubicBezTo>
                  <a:pt x="16873" y="17186"/>
                  <a:pt x="17181" y="17245"/>
                  <a:pt x="17307" y="17271"/>
                </a:cubicBezTo>
                <a:cubicBezTo>
                  <a:pt x="17433" y="17297"/>
                  <a:pt x="17888" y="17321"/>
                  <a:pt x="18321" y="17321"/>
                </a:cubicBezTo>
                <a:cubicBezTo>
                  <a:pt x="19433" y="17321"/>
                  <a:pt x="20060" y="17169"/>
                  <a:pt x="20788" y="16726"/>
                </a:cubicBezTo>
                <a:cubicBezTo>
                  <a:pt x="21207" y="16471"/>
                  <a:pt x="21266" y="16287"/>
                  <a:pt x="21323" y="14889"/>
                </a:cubicBezTo>
                <a:cubicBezTo>
                  <a:pt x="21352" y="14186"/>
                  <a:pt x="21370" y="13589"/>
                  <a:pt x="21372" y="13561"/>
                </a:cubicBezTo>
                <a:cubicBezTo>
                  <a:pt x="21374" y="13533"/>
                  <a:pt x="21377" y="13452"/>
                  <a:pt x="21372" y="13382"/>
                </a:cubicBezTo>
                <a:cubicBezTo>
                  <a:pt x="21367" y="13312"/>
                  <a:pt x="21396" y="13140"/>
                  <a:pt x="21445" y="12999"/>
                </a:cubicBezTo>
                <a:cubicBezTo>
                  <a:pt x="21558" y="12674"/>
                  <a:pt x="21480" y="12289"/>
                  <a:pt x="21274" y="12158"/>
                </a:cubicBezTo>
                <a:cubicBezTo>
                  <a:pt x="21127" y="12064"/>
                  <a:pt x="21124" y="12026"/>
                  <a:pt x="21171" y="11304"/>
                </a:cubicBezTo>
                <a:cubicBezTo>
                  <a:pt x="21198" y="10888"/>
                  <a:pt x="21252" y="10202"/>
                  <a:pt x="21293" y="9780"/>
                </a:cubicBezTo>
                <a:cubicBezTo>
                  <a:pt x="21334" y="9359"/>
                  <a:pt x="21386" y="8552"/>
                  <a:pt x="21402" y="7990"/>
                </a:cubicBezTo>
                <a:cubicBezTo>
                  <a:pt x="21419" y="7427"/>
                  <a:pt x="21453" y="6882"/>
                  <a:pt x="21481" y="6778"/>
                </a:cubicBezTo>
                <a:cubicBezTo>
                  <a:pt x="21559" y="6494"/>
                  <a:pt x="21463" y="6254"/>
                  <a:pt x="21165" y="5987"/>
                </a:cubicBezTo>
                <a:lnTo>
                  <a:pt x="20898" y="5745"/>
                </a:lnTo>
                <a:lnTo>
                  <a:pt x="20952" y="4925"/>
                </a:lnTo>
                <a:cubicBezTo>
                  <a:pt x="21018" y="3934"/>
                  <a:pt x="21008" y="3219"/>
                  <a:pt x="20922" y="2934"/>
                </a:cubicBezTo>
                <a:cubicBezTo>
                  <a:pt x="20769" y="2424"/>
                  <a:pt x="20589" y="2087"/>
                  <a:pt x="20320" y="1777"/>
                </a:cubicBezTo>
                <a:cubicBezTo>
                  <a:pt x="20009" y="1419"/>
                  <a:pt x="19339" y="911"/>
                  <a:pt x="19178" y="911"/>
                </a:cubicBezTo>
                <a:cubicBezTo>
                  <a:pt x="18874" y="911"/>
                  <a:pt x="18069" y="1415"/>
                  <a:pt x="17750" y="1806"/>
                </a:cubicBezTo>
                <a:cubicBezTo>
                  <a:pt x="17681" y="1891"/>
                  <a:pt x="17545" y="2048"/>
                  <a:pt x="17446" y="2160"/>
                </a:cubicBezTo>
                <a:cubicBezTo>
                  <a:pt x="17004" y="2659"/>
                  <a:pt x="16775" y="3843"/>
                  <a:pt x="16814" y="5400"/>
                </a:cubicBezTo>
                <a:cubicBezTo>
                  <a:pt x="16819" y="5593"/>
                  <a:pt x="16769" y="5658"/>
                  <a:pt x="16450" y="5912"/>
                </a:cubicBezTo>
                <a:cubicBezTo>
                  <a:pt x="15998" y="6272"/>
                  <a:pt x="16003" y="6254"/>
                  <a:pt x="15958" y="8040"/>
                </a:cubicBezTo>
                <a:cubicBezTo>
                  <a:pt x="15916" y="9711"/>
                  <a:pt x="15844" y="11146"/>
                  <a:pt x="15794" y="11204"/>
                </a:cubicBezTo>
                <a:cubicBezTo>
                  <a:pt x="15700" y="11313"/>
                  <a:pt x="15621" y="11114"/>
                  <a:pt x="15575" y="10646"/>
                </a:cubicBezTo>
                <a:cubicBezTo>
                  <a:pt x="15523" y="10113"/>
                  <a:pt x="15429" y="9946"/>
                  <a:pt x="15052" y="9739"/>
                </a:cubicBezTo>
                <a:cubicBezTo>
                  <a:pt x="14897" y="9653"/>
                  <a:pt x="14885" y="9620"/>
                  <a:pt x="14931" y="9226"/>
                </a:cubicBezTo>
                <a:cubicBezTo>
                  <a:pt x="15109" y="7724"/>
                  <a:pt x="14833" y="6312"/>
                  <a:pt x="14238" y="5691"/>
                </a:cubicBezTo>
                <a:cubicBezTo>
                  <a:pt x="13994" y="5436"/>
                  <a:pt x="13379" y="4882"/>
                  <a:pt x="13108" y="4675"/>
                </a:cubicBezTo>
                <a:lnTo>
                  <a:pt x="12853" y="4483"/>
                </a:lnTo>
                <a:lnTo>
                  <a:pt x="12871" y="3476"/>
                </a:lnTo>
                <a:cubicBezTo>
                  <a:pt x="12890" y="2225"/>
                  <a:pt x="12771" y="1723"/>
                  <a:pt x="12288" y="1032"/>
                </a:cubicBezTo>
                <a:cubicBezTo>
                  <a:pt x="12015" y="640"/>
                  <a:pt x="11833" y="481"/>
                  <a:pt x="11358" y="207"/>
                </a:cubicBezTo>
                <a:cubicBezTo>
                  <a:pt x="11095" y="56"/>
                  <a:pt x="10935" y="-16"/>
                  <a:pt x="10763" y="3"/>
                </a:cubicBezTo>
                <a:close/>
                <a:moveTo>
                  <a:pt x="2791" y="2730"/>
                </a:moveTo>
                <a:cubicBezTo>
                  <a:pt x="2746" y="2726"/>
                  <a:pt x="2702" y="2729"/>
                  <a:pt x="2657" y="2735"/>
                </a:cubicBezTo>
                <a:cubicBezTo>
                  <a:pt x="2384" y="2767"/>
                  <a:pt x="2091" y="2963"/>
                  <a:pt x="1606" y="3409"/>
                </a:cubicBezTo>
                <a:cubicBezTo>
                  <a:pt x="1324" y="3668"/>
                  <a:pt x="1215" y="3856"/>
                  <a:pt x="992" y="4438"/>
                </a:cubicBezTo>
                <a:cubicBezTo>
                  <a:pt x="785" y="4977"/>
                  <a:pt x="749" y="5425"/>
                  <a:pt x="840" y="6549"/>
                </a:cubicBezTo>
                <a:lnTo>
                  <a:pt x="925" y="7557"/>
                </a:lnTo>
                <a:lnTo>
                  <a:pt x="737" y="7811"/>
                </a:lnTo>
                <a:cubicBezTo>
                  <a:pt x="633" y="7951"/>
                  <a:pt x="516" y="8065"/>
                  <a:pt x="475" y="8065"/>
                </a:cubicBezTo>
                <a:cubicBezTo>
                  <a:pt x="435" y="8065"/>
                  <a:pt x="403" y="8147"/>
                  <a:pt x="403" y="8244"/>
                </a:cubicBezTo>
                <a:cubicBezTo>
                  <a:pt x="403" y="8341"/>
                  <a:pt x="366" y="8434"/>
                  <a:pt x="324" y="8452"/>
                </a:cubicBezTo>
                <a:cubicBezTo>
                  <a:pt x="283" y="8470"/>
                  <a:pt x="263" y="8497"/>
                  <a:pt x="281" y="8518"/>
                </a:cubicBezTo>
                <a:cubicBezTo>
                  <a:pt x="341" y="8584"/>
                  <a:pt x="404" y="9249"/>
                  <a:pt x="482" y="10800"/>
                </a:cubicBezTo>
                <a:cubicBezTo>
                  <a:pt x="643" y="13953"/>
                  <a:pt x="637" y="13951"/>
                  <a:pt x="530" y="14040"/>
                </a:cubicBezTo>
                <a:cubicBezTo>
                  <a:pt x="385" y="14161"/>
                  <a:pt x="266" y="14355"/>
                  <a:pt x="208" y="14560"/>
                </a:cubicBezTo>
                <a:cubicBezTo>
                  <a:pt x="180" y="14658"/>
                  <a:pt x="131" y="14760"/>
                  <a:pt x="99" y="14789"/>
                </a:cubicBezTo>
                <a:cubicBezTo>
                  <a:pt x="16" y="14860"/>
                  <a:pt x="-41" y="16651"/>
                  <a:pt x="38" y="16684"/>
                </a:cubicBezTo>
                <a:cubicBezTo>
                  <a:pt x="73" y="16699"/>
                  <a:pt x="105" y="16881"/>
                  <a:pt x="105" y="17088"/>
                </a:cubicBezTo>
                <a:cubicBezTo>
                  <a:pt x="105" y="17296"/>
                  <a:pt x="137" y="17483"/>
                  <a:pt x="178" y="17500"/>
                </a:cubicBezTo>
                <a:cubicBezTo>
                  <a:pt x="218" y="17518"/>
                  <a:pt x="249" y="17675"/>
                  <a:pt x="245" y="17854"/>
                </a:cubicBezTo>
                <a:cubicBezTo>
                  <a:pt x="242" y="18033"/>
                  <a:pt x="265" y="18212"/>
                  <a:pt x="299" y="18250"/>
                </a:cubicBezTo>
                <a:cubicBezTo>
                  <a:pt x="333" y="18287"/>
                  <a:pt x="366" y="18357"/>
                  <a:pt x="378" y="18408"/>
                </a:cubicBezTo>
                <a:cubicBezTo>
                  <a:pt x="390" y="18459"/>
                  <a:pt x="446" y="18551"/>
                  <a:pt x="494" y="18612"/>
                </a:cubicBezTo>
                <a:cubicBezTo>
                  <a:pt x="549" y="18684"/>
                  <a:pt x="723" y="18829"/>
                  <a:pt x="913" y="18966"/>
                </a:cubicBezTo>
                <a:cubicBezTo>
                  <a:pt x="1002" y="18992"/>
                  <a:pt x="1134" y="19054"/>
                  <a:pt x="1332" y="19166"/>
                </a:cubicBezTo>
                <a:cubicBezTo>
                  <a:pt x="1607" y="19321"/>
                  <a:pt x="1828" y="19407"/>
                  <a:pt x="1903" y="19391"/>
                </a:cubicBezTo>
                <a:cubicBezTo>
                  <a:pt x="1971" y="19376"/>
                  <a:pt x="2119" y="19391"/>
                  <a:pt x="2238" y="19424"/>
                </a:cubicBezTo>
                <a:cubicBezTo>
                  <a:pt x="2544" y="19509"/>
                  <a:pt x="3983" y="19555"/>
                  <a:pt x="4146" y="19486"/>
                </a:cubicBezTo>
                <a:cubicBezTo>
                  <a:pt x="4198" y="19463"/>
                  <a:pt x="4290" y="19440"/>
                  <a:pt x="4352" y="19432"/>
                </a:cubicBezTo>
                <a:cubicBezTo>
                  <a:pt x="5353" y="19308"/>
                  <a:pt x="5581" y="19264"/>
                  <a:pt x="5762" y="19149"/>
                </a:cubicBezTo>
                <a:cubicBezTo>
                  <a:pt x="5871" y="19080"/>
                  <a:pt x="6067" y="18980"/>
                  <a:pt x="6199" y="18929"/>
                </a:cubicBezTo>
                <a:cubicBezTo>
                  <a:pt x="6382" y="18857"/>
                  <a:pt x="6430" y="18805"/>
                  <a:pt x="6400" y="18724"/>
                </a:cubicBezTo>
                <a:cubicBezTo>
                  <a:pt x="6376" y="18658"/>
                  <a:pt x="6423" y="18565"/>
                  <a:pt x="6521" y="18479"/>
                </a:cubicBezTo>
                <a:cubicBezTo>
                  <a:pt x="6710" y="18314"/>
                  <a:pt x="6749" y="18056"/>
                  <a:pt x="6655" y="17550"/>
                </a:cubicBezTo>
                <a:cubicBezTo>
                  <a:pt x="6568" y="17082"/>
                  <a:pt x="6571" y="15890"/>
                  <a:pt x="6643" y="15581"/>
                </a:cubicBezTo>
                <a:cubicBezTo>
                  <a:pt x="6617" y="15463"/>
                  <a:pt x="6620" y="15337"/>
                  <a:pt x="6667" y="15277"/>
                </a:cubicBezTo>
                <a:cubicBezTo>
                  <a:pt x="6701" y="15233"/>
                  <a:pt x="6735" y="15215"/>
                  <a:pt x="6795" y="15210"/>
                </a:cubicBezTo>
                <a:cubicBezTo>
                  <a:pt x="6669" y="15119"/>
                  <a:pt x="6560" y="14943"/>
                  <a:pt x="6546" y="14760"/>
                </a:cubicBezTo>
                <a:cubicBezTo>
                  <a:pt x="6536" y="14632"/>
                  <a:pt x="6516" y="14498"/>
                  <a:pt x="6503" y="14461"/>
                </a:cubicBezTo>
                <a:cubicBezTo>
                  <a:pt x="6477" y="14386"/>
                  <a:pt x="6518" y="14359"/>
                  <a:pt x="6600" y="14377"/>
                </a:cubicBezTo>
                <a:cubicBezTo>
                  <a:pt x="6618" y="14381"/>
                  <a:pt x="6652" y="14402"/>
                  <a:pt x="6673" y="14411"/>
                </a:cubicBezTo>
                <a:cubicBezTo>
                  <a:pt x="6673" y="14387"/>
                  <a:pt x="6675" y="14366"/>
                  <a:pt x="6679" y="14344"/>
                </a:cubicBezTo>
                <a:cubicBezTo>
                  <a:pt x="6576" y="14387"/>
                  <a:pt x="6367" y="14395"/>
                  <a:pt x="6321" y="14344"/>
                </a:cubicBezTo>
                <a:cubicBezTo>
                  <a:pt x="6299" y="14319"/>
                  <a:pt x="6325" y="14265"/>
                  <a:pt x="6376" y="14223"/>
                </a:cubicBezTo>
                <a:cubicBezTo>
                  <a:pt x="6448" y="14163"/>
                  <a:pt x="6443" y="14132"/>
                  <a:pt x="6351" y="14061"/>
                </a:cubicBezTo>
                <a:cubicBezTo>
                  <a:pt x="6220" y="13960"/>
                  <a:pt x="6188" y="13879"/>
                  <a:pt x="6248" y="13778"/>
                </a:cubicBezTo>
                <a:cubicBezTo>
                  <a:pt x="6222" y="13690"/>
                  <a:pt x="6198" y="13589"/>
                  <a:pt x="6193" y="13478"/>
                </a:cubicBezTo>
                <a:cubicBezTo>
                  <a:pt x="6193" y="13473"/>
                  <a:pt x="6199" y="13470"/>
                  <a:pt x="6199" y="13465"/>
                </a:cubicBezTo>
                <a:cubicBezTo>
                  <a:pt x="6170" y="13401"/>
                  <a:pt x="6160" y="13330"/>
                  <a:pt x="6187" y="13270"/>
                </a:cubicBezTo>
                <a:cubicBezTo>
                  <a:pt x="6210" y="13219"/>
                  <a:pt x="6233" y="13181"/>
                  <a:pt x="6260" y="13149"/>
                </a:cubicBezTo>
                <a:cubicBezTo>
                  <a:pt x="6232" y="13155"/>
                  <a:pt x="6209" y="13152"/>
                  <a:pt x="6199" y="13141"/>
                </a:cubicBezTo>
                <a:cubicBezTo>
                  <a:pt x="6178" y="13117"/>
                  <a:pt x="6155" y="12699"/>
                  <a:pt x="6151" y="12208"/>
                </a:cubicBezTo>
                <a:cubicBezTo>
                  <a:pt x="6147" y="11717"/>
                  <a:pt x="6133" y="11220"/>
                  <a:pt x="6114" y="11108"/>
                </a:cubicBezTo>
                <a:cubicBezTo>
                  <a:pt x="6096" y="10995"/>
                  <a:pt x="6071" y="10340"/>
                  <a:pt x="6066" y="9651"/>
                </a:cubicBezTo>
                <a:cubicBezTo>
                  <a:pt x="6060" y="8962"/>
                  <a:pt x="6025" y="8295"/>
                  <a:pt x="5987" y="8169"/>
                </a:cubicBezTo>
                <a:cubicBezTo>
                  <a:pt x="5934" y="7996"/>
                  <a:pt x="5821" y="7871"/>
                  <a:pt x="5537" y="7673"/>
                </a:cubicBezTo>
                <a:cubicBezTo>
                  <a:pt x="5293" y="7503"/>
                  <a:pt x="5150" y="7359"/>
                  <a:pt x="5136" y="7265"/>
                </a:cubicBezTo>
                <a:cubicBezTo>
                  <a:pt x="5067" y="6796"/>
                  <a:pt x="5007" y="6137"/>
                  <a:pt x="4990" y="5691"/>
                </a:cubicBezTo>
                <a:cubicBezTo>
                  <a:pt x="4979" y="5410"/>
                  <a:pt x="4930" y="5018"/>
                  <a:pt x="4881" y="4821"/>
                </a:cubicBezTo>
                <a:cubicBezTo>
                  <a:pt x="4795" y="4483"/>
                  <a:pt x="4491" y="3957"/>
                  <a:pt x="4346" y="3896"/>
                </a:cubicBezTo>
                <a:cubicBezTo>
                  <a:pt x="4310" y="3880"/>
                  <a:pt x="4232" y="3794"/>
                  <a:pt x="4176" y="3705"/>
                </a:cubicBezTo>
                <a:cubicBezTo>
                  <a:pt x="4014" y="3449"/>
                  <a:pt x="3185" y="2816"/>
                  <a:pt x="2930" y="2755"/>
                </a:cubicBezTo>
                <a:cubicBezTo>
                  <a:pt x="2883" y="2743"/>
                  <a:pt x="2837" y="2733"/>
                  <a:pt x="2791" y="2730"/>
                </a:cubicBezTo>
                <a:close/>
                <a:moveTo>
                  <a:pt x="9085" y="18808"/>
                </a:moveTo>
                <a:cubicBezTo>
                  <a:pt x="8985" y="18894"/>
                  <a:pt x="8864" y="18951"/>
                  <a:pt x="8745" y="18953"/>
                </a:cubicBezTo>
                <a:cubicBezTo>
                  <a:pt x="8689" y="18953"/>
                  <a:pt x="8582" y="19020"/>
                  <a:pt x="8478" y="19095"/>
                </a:cubicBezTo>
                <a:cubicBezTo>
                  <a:pt x="8525" y="19082"/>
                  <a:pt x="8571" y="19060"/>
                  <a:pt x="8605" y="19033"/>
                </a:cubicBezTo>
                <a:cubicBezTo>
                  <a:pt x="8656" y="18991"/>
                  <a:pt x="8781" y="18958"/>
                  <a:pt x="8879" y="18958"/>
                </a:cubicBezTo>
                <a:cubicBezTo>
                  <a:pt x="8977" y="18958"/>
                  <a:pt x="9062" y="18932"/>
                  <a:pt x="9067" y="18904"/>
                </a:cubicBezTo>
                <a:cubicBezTo>
                  <a:pt x="9072" y="18876"/>
                  <a:pt x="9080" y="18834"/>
                  <a:pt x="9085" y="1880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0" name="image18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331353">
            <a:off x="6439446" y="5114697"/>
            <a:ext cx="3229427" cy="1251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9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429661">
            <a:off x="8714716" y="3943489"/>
            <a:ext cx="1394486" cy="540364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hape 192"/>
          <p:cNvSpPr/>
          <p:nvPr/>
        </p:nvSpPr>
        <p:spPr>
          <a:xfrm>
            <a:off x="-5172" y="501645"/>
            <a:ext cx="13015144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2. “BEAUTY AND THE BEAST” 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>MAKE-UP INSIDE</a:t>
            </a:r>
          </a:p>
        </p:txBody>
      </p:sp>
      <p:pic>
        <p:nvPicPr>
          <p:cNvPr id="193" name="image5.png"/>
          <p:cNvPicPr>
            <a:picLocks noChangeAspect="1"/>
          </p:cNvPicPr>
          <p:nvPr/>
        </p:nvPicPr>
        <p:blipFill>
          <a:blip r:embed="rId10">
            <a:extLst/>
          </a:blip>
          <a:srcRect l="7574" t="9337" r="8925" b="7172"/>
          <a:stretch>
            <a:fillRect/>
          </a:stretch>
        </p:blipFill>
        <p:spPr>
          <a:xfrm rot="20798146">
            <a:off x="11605312" y="8913761"/>
            <a:ext cx="1029815" cy="77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521" fill="norm" stroke="1" extrusionOk="0">
                <a:moveTo>
                  <a:pt x="6589" y="1"/>
                </a:moveTo>
                <a:cubicBezTo>
                  <a:pt x="6517" y="7"/>
                  <a:pt x="6418" y="30"/>
                  <a:pt x="6293" y="67"/>
                </a:cubicBezTo>
                <a:cubicBezTo>
                  <a:pt x="6064" y="133"/>
                  <a:pt x="5870" y="208"/>
                  <a:pt x="5856" y="223"/>
                </a:cubicBezTo>
                <a:cubicBezTo>
                  <a:pt x="5841" y="237"/>
                  <a:pt x="5878" y="466"/>
                  <a:pt x="5938" y="743"/>
                </a:cubicBezTo>
                <a:cubicBezTo>
                  <a:pt x="5998" y="1021"/>
                  <a:pt x="6134" y="1782"/>
                  <a:pt x="6243" y="2428"/>
                </a:cubicBezTo>
                <a:lnTo>
                  <a:pt x="6433" y="3602"/>
                </a:lnTo>
                <a:lnTo>
                  <a:pt x="6795" y="3536"/>
                </a:lnTo>
                <a:cubicBezTo>
                  <a:pt x="6988" y="3501"/>
                  <a:pt x="7180" y="3455"/>
                  <a:pt x="7216" y="3425"/>
                </a:cubicBezTo>
                <a:cubicBezTo>
                  <a:pt x="7298" y="3357"/>
                  <a:pt x="7218" y="2373"/>
                  <a:pt x="7092" y="1896"/>
                </a:cubicBezTo>
                <a:cubicBezTo>
                  <a:pt x="7041" y="1701"/>
                  <a:pt x="6957" y="1233"/>
                  <a:pt x="6911" y="865"/>
                </a:cubicBezTo>
                <a:cubicBezTo>
                  <a:pt x="6822" y="156"/>
                  <a:pt x="6804" y="-16"/>
                  <a:pt x="6589" y="1"/>
                </a:cubicBezTo>
                <a:close/>
                <a:moveTo>
                  <a:pt x="4645" y="544"/>
                </a:moveTo>
                <a:cubicBezTo>
                  <a:pt x="4617" y="544"/>
                  <a:pt x="4426" y="611"/>
                  <a:pt x="4224" y="699"/>
                </a:cubicBezTo>
                <a:cubicBezTo>
                  <a:pt x="3864" y="856"/>
                  <a:pt x="3852" y="868"/>
                  <a:pt x="3895" y="1175"/>
                </a:cubicBezTo>
                <a:cubicBezTo>
                  <a:pt x="3918" y="1346"/>
                  <a:pt x="3986" y="1606"/>
                  <a:pt x="4043" y="1752"/>
                </a:cubicBezTo>
                <a:cubicBezTo>
                  <a:pt x="4100" y="1898"/>
                  <a:pt x="4150" y="2068"/>
                  <a:pt x="4150" y="2139"/>
                </a:cubicBezTo>
                <a:cubicBezTo>
                  <a:pt x="4150" y="2209"/>
                  <a:pt x="4195" y="2407"/>
                  <a:pt x="4249" y="2572"/>
                </a:cubicBezTo>
                <a:cubicBezTo>
                  <a:pt x="4303" y="2736"/>
                  <a:pt x="4415" y="3158"/>
                  <a:pt x="4504" y="3513"/>
                </a:cubicBezTo>
                <a:cubicBezTo>
                  <a:pt x="4665" y="4151"/>
                  <a:pt x="4670" y="4162"/>
                  <a:pt x="4884" y="4101"/>
                </a:cubicBezTo>
                <a:cubicBezTo>
                  <a:pt x="5003" y="4067"/>
                  <a:pt x="5204" y="3981"/>
                  <a:pt x="5329" y="3912"/>
                </a:cubicBezTo>
                <a:cubicBezTo>
                  <a:pt x="5571" y="3779"/>
                  <a:pt x="5573" y="3725"/>
                  <a:pt x="5353" y="2970"/>
                </a:cubicBezTo>
                <a:cubicBezTo>
                  <a:pt x="5178" y="2370"/>
                  <a:pt x="5005" y="1704"/>
                  <a:pt x="4966" y="1497"/>
                </a:cubicBezTo>
                <a:cubicBezTo>
                  <a:pt x="4894" y="1118"/>
                  <a:pt x="4702" y="544"/>
                  <a:pt x="4645" y="544"/>
                </a:cubicBezTo>
                <a:close/>
                <a:moveTo>
                  <a:pt x="2708" y="1696"/>
                </a:moveTo>
                <a:cubicBezTo>
                  <a:pt x="2591" y="1664"/>
                  <a:pt x="1958" y="2047"/>
                  <a:pt x="1958" y="2151"/>
                </a:cubicBezTo>
                <a:cubicBezTo>
                  <a:pt x="1958" y="2220"/>
                  <a:pt x="2877" y="4685"/>
                  <a:pt x="3021" y="4998"/>
                </a:cubicBezTo>
                <a:cubicBezTo>
                  <a:pt x="3132" y="5238"/>
                  <a:pt x="3292" y="5218"/>
                  <a:pt x="3680" y="4909"/>
                </a:cubicBezTo>
                <a:cubicBezTo>
                  <a:pt x="3914" y="4724"/>
                  <a:pt x="3917" y="4699"/>
                  <a:pt x="3845" y="4411"/>
                </a:cubicBezTo>
                <a:cubicBezTo>
                  <a:pt x="3803" y="4244"/>
                  <a:pt x="3752" y="4065"/>
                  <a:pt x="3722" y="4012"/>
                </a:cubicBezTo>
                <a:cubicBezTo>
                  <a:pt x="3691" y="3959"/>
                  <a:pt x="3477" y="3428"/>
                  <a:pt x="3244" y="2826"/>
                </a:cubicBezTo>
                <a:cubicBezTo>
                  <a:pt x="3010" y="2225"/>
                  <a:pt x="2770" y="1713"/>
                  <a:pt x="2708" y="1696"/>
                </a:cubicBezTo>
                <a:close/>
                <a:moveTo>
                  <a:pt x="812" y="2915"/>
                </a:moveTo>
                <a:cubicBezTo>
                  <a:pt x="688" y="2915"/>
                  <a:pt x="112" y="3507"/>
                  <a:pt x="112" y="3635"/>
                </a:cubicBezTo>
                <a:cubicBezTo>
                  <a:pt x="112" y="3737"/>
                  <a:pt x="792" y="5023"/>
                  <a:pt x="1431" y="6128"/>
                </a:cubicBezTo>
                <a:cubicBezTo>
                  <a:pt x="1620" y="6455"/>
                  <a:pt x="1633" y="6453"/>
                  <a:pt x="1999" y="6084"/>
                </a:cubicBezTo>
                <a:cubicBezTo>
                  <a:pt x="2119" y="5963"/>
                  <a:pt x="2251" y="5862"/>
                  <a:pt x="2296" y="5862"/>
                </a:cubicBezTo>
                <a:cubicBezTo>
                  <a:pt x="2430" y="5862"/>
                  <a:pt x="2393" y="5724"/>
                  <a:pt x="2131" y="5264"/>
                </a:cubicBezTo>
                <a:cubicBezTo>
                  <a:pt x="1995" y="5024"/>
                  <a:pt x="1884" y="4806"/>
                  <a:pt x="1884" y="4777"/>
                </a:cubicBezTo>
                <a:cubicBezTo>
                  <a:pt x="1884" y="4747"/>
                  <a:pt x="1700" y="4413"/>
                  <a:pt x="1472" y="4034"/>
                </a:cubicBezTo>
                <a:cubicBezTo>
                  <a:pt x="1245" y="3655"/>
                  <a:pt x="1015" y="3254"/>
                  <a:pt x="969" y="3137"/>
                </a:cubicBezTo>
                <a:cubicBezTo>
                  <a:pt x="922" y="3019"/>
                  <a:pt x="853" y="2915"/>
                  <a:pt x="812" y="2915"/>
                </a:cubicBezTo>
                <a:close/>
                <a:moveTo>
                  <a:pt x="9985" y="3547"/>
                </a:moveTo>
                <a:cubicBezTo>
                  <a:pt x="8697" y="3559"/>
                  <a:pt x="8495" y="3594"/>
                  <a:pt x="7240" y="3957"/>
                </a:cubicBezTo>
                <a:cubicBezTo>
                  <a:pt x="6361" y="4211"/>
                  <a:pt x="4469" y="5211"/>
                  <a:pt x="3334" y="6017"/>
                </a:cubicBezTo>
                <a:cubicBezTo>
                  <a:pt x="2467" y="6634"/>
                  <a:pt x="1851" y="7127"/>
                  <a:pt x="1793" y="7258"/>
                </a:cubicBezTo>
                <a:cubicBezTo>
                  <a:pt x="1761" y="7328"/>
                  <a:pt x="1697" y="7391"/>
                  <a:pt x="1645" y="7391"/>
                </a:cubicBezTo>
                <a:cubicBezTo>
                  <a:pt x="1594" y="7391"/>
                  <a:pt x="1390" y="7550"/>
                  <a:pt x="1200" y="7746"/>
                </a:cubicBezTo>
                <a:cubicBezTo>
                  <a:pt x="1010" y="7942"/>
                  <a:pt x="809" y="8148"/>
                  <a:pt x="746" y="8200"/>
                </a:cubicBezTo>
                <a:cubicBezTo>
                  <a:pt x="362" y="8523"/>
                  <a:pt x="53" y="8821"/>
                  <a:pt x="13" y="8909"/>
                </a:cubicBezTo>
                <a:cubicBezTo>
                  <a:pt x="-152" y="9268"/>
                  <a:pt x="1288" y="12745"/>
                  <a:pt x="2378" y="14616"/>
                </a:cubicBezTo>
                <a:cubicBezTo>
                  <a:pt x="2576" y="14956"/>
                  <a:pt x="2863" y="15452"/>
                  <a:pt x="3013" y="15713"/>
                </a:cubicBezTo>
                <a:cubicBezTo>
                  <a:pt x="3325" y="16259"/>
                  <a:pt x="4466" y="17765"/>
                  <a:pt x="5123" y="18494"/>
                </a:cubicBezTo>
                <a:cubicBezTo>
                  <a:pt x="5678" y="19111"/>
                  <a:pt x="6377" y="19733"/>
                  <a:pt x="6977" y="20133"/>
                </a:cubicBezTo>
                <a:cubicBezTo>
                  <a:pt x="7230" y="20302"/>
                  <a:pt x="7496" y="20478"/>
                  <a:pt x="7570" y="20532"/>
                </a:cubicBezTo>
                <a:cubicBezTo>
                  <a:pt x="7794" y="20694"/>
                  <a:pt x="8875" y="21186"/>
                  <a:pt x="9012" y="21186"/>
                </a:cubicBezTo>
                <a:cubicBezTo>
                  <a:pt x="9082" y="21186"/>
                  <a:pt x="9173" y="21225"/>
                  <a:pt x="9210" y="21275"/>
                </a:cubicBezTo>
                <a:cubicBezTo>
                  <a:pt x="9247" y="21326"/>
                  <a:pt x="9534" y="21401"/>
                  <a:pt x="9845" y="21452"/>
                </a:cubicBezTo>
                <a:cubicBezTo>
                  <a:pt x="10652" y="21584"/>
                  <a:pt x="12792" y="21516"/>
                  <a:pt x="13273" y="21341"/>
                </a:cubicBezTo>
                <a:cubicBezTo>
                  <a:pt x="13487" y="21263"/>
                  <a:pt x="13798" y="21169"/>
                  <a:pt x="13973" y="21131"/>
                </a:cubicBezTo>
                <a:cubicBezTo>
                  <a:pt x="14148" y="21093"/>
                  <a:pt x="14414" y="21009"/>
                  <a:pt x="14550" y="20942"/>
                </a:cubicBezTo>
                <a:cubicBezTo>
                  <a:pt x="14686" y="20875"/>
                  <a:pt x="15117" y="20684"/>
                  <a:pt x="15506" y="20521"/>
                </a:cubicBezTo>
                <a:cubicBezTo>
                  <a:pt x="15895" y="20358"/>
                  <a:pt x="16278" y="20191"/>
                  <a:pt x="16355" y="20145"/>
                </a:cubicBezTo>
                <a:cubicBezTo>
                  <a:pt x="17012" y="19756"/>
                  <a:pt x="17285" y="19575"/>
                  <a:pt x="17855" y="19203"/>
                </a:cubicBezTo>
                <a:cubicBezTo>
                  <a:pt x="18215" y="18969"/>
                  <a:pt x="18525" y="18740"/>
                  <a:pt x="18547" y="18693"/>
                </a:cubicBezTo>
                <a:cubicBezTo>
                  <a:pt x="18569" y="18645"/>
                  <a:pt x="18702" y="18546"/>
                  <a:pt x="18836" y="18471"/>
                </a:cubicBezTo>
                <a:cubicBezTo>
                  <a:pt x="18970" y="18396"/>
                  <a:pt x="19241" y="18193"/>
                  <a:pt x="19446" y="18017"/>
                </a:cubicBezTo>
                <a:cubicBezTo>
                  <a:pt x="19650" y="17840"/>
                  <a:pt x="19914" y="17615"/>
                  <a:pt x="20031" y="17519"/>
                </a:cubicBezTo>
                <a:cubicBezTo>
                  <a:pt x="20148" y="17423"/>
                  <a:pt x="20272" y="17289"/>
                  <a:pt x="20303" y="17219"/>
                </a:cubicBezTo>
                <a:cubicBezTo>
                  <a:pt x="20334" y="17149"/>
                  <a:pt x="20386" y="17086"/>
                  <a:pt x="20426" y="17086"/>
                </a:cubicBezTo>
                <a:cubicBezTo>
                  <a:pt x="20496" y="17086"/>
                  <a:pt x="20910" y="16672"/>
                  <a:pt x="21242" y="16267"/>
                </a:cubicBezTo>
                <a:cubicBezTo>
                  <a:pt x="21445" y="16020"/>
                  <a:pt x="21448" y="15882"/>
                  <a:pt x="21135" y="14981"/>
                </a:cubicBezTo>
                <a:cubicBezTo>
                  <a:pt x="20848" y="14155"/>
                  <a:pt x="20503" y="13347"/>
                  <a:pt x="20187" y="12710"/>
                </a:cubicBezTo>
                <a:cubicBezTo>
                  <a:pt x="20041" y="12417"/>
                  <a:pt x="19923" y="12146"/>
                  <a:pt x="19923" y="12112"/>
                </a:cubicBezTo>
                <a:cubicBezTo>
                  <a:pt x="19923" y="12038"/>
                  <a:pt x="19523" y="11271"/>
                  <a:pt x="19042" y="10427"/>
                </a:cubicBezTo>
                <a:cubicBezTo>
                  <a:pt x="17228" y="7243"/>
                  <a:pt x="15275" y="5153"/>
                  <a:pt x="13240" y="4211"/>
                </a:cubicBezTo>
                <a:cubicBezTo>
                  <a:pt x="12929" y="4068"/>
                  <a:pt x="12618" y="3911"/>
                  <a:pt x="12556" y="3868"/>
                </a:cubicBezTo>
                <a:cubicBezTo>
                  <a:pt x="12262" y="3663"/>
                  <a:pt x="11250" y="3535"/>
                  <a:pt x="9985" y="3547"/>
                </a:cubicBezTo>
                <a:close/>
                <a:moveTo>
                  <a:pt x="8402" y="4810"/>
                </a:moveTo>
                <a:cubicBezTo>
                  <a:pt x="8878" y="4810"/>
                  <a:pt x="8740" y="5150"/>
                  <a:pt x="8098" y="5585"/>
                </a:cubicBezTo>
                <a:cubicBezTo>
                  <a:pt x="6089" y="6945"/>
                  <a:pt x="4931" y="9512"/>
                  <a:pt x="4908" y="12632"/>
                </a:cubicBezTo>
                <a:cubicBezTo>
                  <a:pt x="4896" y="14210"/>
                  <a:pt x="5122" y="15281"/>
                  <a:pt x="5765" y="16721"/>
                </a:cubicBezTo>
                <a:cubicBezTo>
                  <a:pt x="6000" y="17247"/>
                  <a:pt x="6159" y="17720"/>
                  <a:pt x="6120" y="17773"/>
                </a:cubicBezTo>
                <a:cubicBezTo>
                  <a:pt x="5969" y="17977"/>
                  <a:pt x="5812" y="17818"/>
                  <a:pt x="4661" y="16267"/>
                </a:cubicBezTo>
                <a:cubicBezTo>
                  <a:pt x="3408" y="14579"/>
                  <a:pt x="2386" y="12760"/>
                  <a:pt x="1529" y="10704"/>
                </a:cubicBezTo>
                <a:lnTo>
                  <a:pt x="1010" y="9463"/>
                </a:lnTo>
                <a:lnTo>
                  <a:pt x="1406" y="9020"/>
                </a:lnTo>
                <a:cubicBezTo>
                  <a:pt x="2016" y="8328"/>
                  <a:pt x="4126" y="6694"/>
                  <a:pt x="5238" y="6062"/>
                </a:cubicBezTo>
                <a:cubicBezTo>
                  <a:pt x="6235" y="5494"/>
                  <a:pt x="7971" y="4810"/>
                  <a:pt x="8402" y="4810"/>
                </a:cubicBezTo>
                <a:close/>
                <a:moveTo>
                  <a:pt x="15399" y="7369"/>
                </a:moveTo>
                <a:cubicBezTo>
                  <a:pt x="15531" y="7366"/>
                  <a:pt x="15872" y="7689"/>
                  <a:pt x="16388" y="8333"/>
                </a:cubicBezTo>
                <a:cubicBezTo>
                  <a:pt x="17701" y="9973"/>
                  <a:pt x="19297" y="12815"/>
                  <a:pt x="20088" y="14904"/>
                </a:cubicBezTo>
                <a:lnTo>
                  <a:pt x="20360" y="15624"/>
                </a:lnTo>
                <a:lnTo>
                  <a:pt x="19948" y="16034"/>
                </a:lnTo>
                <a:cubicBezTo>
                  <a:pt x="18618" y="17366"/>
                  <a:pt x="16536" y="18788"/>
                  <a:pt x="14888" y="19491"/>
                </a:cubicBezTo>
                <a:cubicBezTo>
                  <a:pt x="14318" y="19733"/>
                  <a:pt x="13767" y="19934"/>
                  <a:pt x="13669" y="19934"/>
                </a:cubicBezTo>
                <a:cubicBezTo>
                  <a:pt x="13271" y="19934"/>
                  <a:pt x="13397" y="19610"/>
                  <a:pt x="13990" y="19092"/>
                </a:cubicBezTo>
                <a:cubicBezTo>
                  <a:pt x="16541" y="16861"/>
                  <a:pt x="17310" y="11892"/>
                  <a:pt x="15646" y="8355"/>
                </a:cubicBezTo>
                <a:cubicBezTo>
                  <a:pt x="15340" y="7706"/>
                  <a:pt x="15266" y="7372"/>
                  <a:pt x="15399" y="736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4" name="Shape 194"/>
          <p:cNvSpPr/>
          <p:nvPr/>
        </p:nvSpPr>
        <p:spPr>
          <a:xfrm>
            <a:off x="2554559" y="1234981"/>
            <a:ext cx="7895681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400"/>
            </a:pPr>
          </a:p>
          <a:p>
            <a:pPr marL="370416" indent="-370416" algn="l">
              <a:buSzPct val="75000"/>
              <a:buChar char="•"/>
              <a:defRPr sz="2400"/>
            </a:pPr>
            <a:r>
              <a:t>Special “invite” to movie release</a:t>
            </a:r>
          </a:p>
          <a:p>
            <a:pPr marL="370416" indent="-370416" algn="l">
              <a:buSzPct val="75000"/>
              <a:buChar char="•"/>
              <a:defRPr sz="2400"/>
            </a:pPr>
            <a:r>
              <a:t>“Beauty and the Beast” branded make-up (i.e. Urban Decay / Alice in Wonderland collaboration)</a:t>
            </a:r>
          </a:p>
        </p:txBody>
      </p:sp>
      <p:pic>
        <p:nvPicPr>
          <p:cNvPr id="195" name="image20.png"/>
          <p:cNvPicPr>
            <a:picLocks noChangeAspect="1"/>
          </p:cNvPicPr>
          <p:nvPr/>
        </p:nvPicPr>
        <p:blipFill>
          <a:blip r:embed="rId11">
            <a:extLst/>
          </a:blip>
          <a:srcRect l="6202" t="14386" r="4019" b="13026"/>
          <a:stretch>
            <a:fillRect/>
          </a:stretch>
        </p:blipFill>
        <p:spPr>
          <a:xfrm>
            <a:off x="2785631" y="3659138"/>
            <a:ext cx="1717726" cy="569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433" fill="norm" stroke="1" extrusionOk="0">
                <a:moveTo>
                  <a:pt x="13642" y="0"/>
                </a:moveTo>
                <a:cubicBezTo>
                  <a:pt x="12623" y="22"/>
                  <a:pt x="11917" y="2324"/>
                  <a:pt x="12075" y="5481"/>
                </a:cubicBezTo>
                <a:cubicBezTo>
                  <a:pt x="12163" y="7235"/>
                  <a:pt x="12537" y="8443"/>
                  <a:pt x="13148" y="8946"/>
                </a:cubicBezTo>
                <a:cubicBezTo>
                  <a:pt x="13585" y="9306"/>
                  <a:pt x="14021" y="9282"/>
                  <a:pt x="14470" y="8886"/>
                </a:cubicBezTo>
                <a:cubicBezTo>
                  <a:pt x="14606" y="8767"/>
                  <a:pt x="14640" y="8410"/>
                  <a:pt x="14640" y="7079"/>
                </a:cubicBezTo>
                <a:cubicBezTo>
                  <a:pt x="14640" y="6167"/>
                  <a:pt x="14692" y="5269"/>
                  <a:pt x="14755" y="5078"/>
                </a:cubicBezTo>
                <a:cubicBezTo>
                  <a:pt x="14846" y="4808"/>
                  <a:pt x="14780" y="4734"/>
                  <a:pt x="14450" y="4734"/>
                </a:cubicBezTo>
                <a:cubicBezTo>
                  <a:pt x="14082" y="4734"/>
                  <a:pt x="14044" y="4771"/>
                  <a:pt x="14191" y="5093"/>
                </a:cubicBezTo>
                <a:cubicBezTo>
                  <a:pt x="14324" y="5384"/>
                  <a:pt x="14354" y="5805"/>
                  <a:pt x="14330" y="7049"/>
                </a:cubicBezTo>
                <a:lnTo>
                  <a:pt x="14301" y="8632"/>
                </a:lnTo>
                <a:lnTo>
                  <a:pt x="13881" y="8722"/>
                </a:lnTo>
                <a:cubicBezTo>
                  <a:pt x="13045" y="8902"/>
                  <a:pt x="12242" y="6274"/>
                  <a:pt x="12355" y="3734"/>
                </a:cubicBezTo>
                <a:cubicBezTo>
                  <a:pt x="12394" y="2869"/>
                  <a:pt x="12497" y="2303"/>
                  <a:pt x="12749" y="1613"/>
                </a:cubicBezTo>
                <a:cubicBezTo>
                  <a:pt x="13049" y="787"/>
                  <a:pt x="13155" y="672"/>
                  <a:pt x="13627" y="672"/>
                </a:cubicBezTo>
                <a:cubicBezTo>
                  <a:pt x="14068" y="672"/>
                  <a:pt x="14210" y="805"/>
                  <a:pt x="14405" y="1389"/>
                </a:cubicBezTo>
                <a:lnTo>
                  <a:pt x="14640" y="2091"/>
                </a:lnTo>
                <a:lnTo>
                  <a:pt x="14640" y="1284"/>
                </a:lnTo>
                <a:cubicBezTo>
                  <a:pt x="14640" y="524"/>
                  <a:pt x="14604" y="439"/>
                  <a:pt x="14096" y="134"/>
                </a:cubicBezTo>
                <a:cubicBezTo>
                  <a:pt x="13939" y="39"/>
                  <a:pt x="13787" y="-3"/>
                  <a:pt x="13642" y="0"/>
                </a:cubicBezTo>
                <a:close/>
                <a:moveTo>
                  <a:pt x="5654" y="90"/>
                </a:moveTo>
                <a:cubicBezTo>
                  <a:pt x="5242" y="87"/>
                  <a:pt x="4575" y="1302"/>
                  <a:pt x="4382" y="2405"/>
                </a:cubicBezTo>
                <a:cubicBezTo>
                  <a:pt x="4021" y="4476"/>
                  <a:pt x="4295" y="7693"/>
                  <a:pt x="4911" y="8603"/>
                </a:cubicBezTo>
                <a:cubicBezTo>
                  <a:pt x="5332" y="9225"/>
                  <a:pt x="6176" y="9197"/>
                  <a:pt x="6542" y="8558"/>
                </a:cubicBezTo>
                <a:cubicBezTo>
                  <a:pt x="6934" y="7873"/>
                  <a:pt x="7224" y="6085"/>
                  <a:pt x="7246" y="4212"/>
                </a:cubicBezTo>
                <a:cubicBezTo>
                  <a:pt x="7262" y="2834"/>
                  <a:pt x="7230" y="2581"/>
                  <a:pt x="6941" y="1688"/>
                </a:cubicBezTo>
                <a:cubicBezTo>
                  <a:pt x="6623" y="708"/>
                  <a:pt x="6131" y="93"/>
                  <a:pt x="5654" y="90"/>
                </a:cubicBezTo>
                <a:close/>
                <a:moveTo>
                  <a:pt x="156" y="119"/>
                </a:moveTo>
                <a:cubicBezTo>
                  <a:pt x="52" y="128"/>
                  <a:pt x="6" y="162"/>
                  <a:pt x="1" y="239"/>
                </a:cubicBezTo>
                <a:cubicBezTo>
                  <a:pt x="-5" y="316"/>
                  <a:pt x="33" y="433"/>
                  <a:pt x="91" y="627"/>
                </a:cubicBezTo>
                <a:cubicBezTo>
                  <a:pt x="309" y="1348"/>
                  <a:pt x="432" y="7450"/>
                  <a:pt x="250" y="8468"/>
                </a:cubicBezTo>
                <a:lnTo>
                  <a:pt x="131" y="9140"/>
                </a:lnTo>
                <a:lnTo>
                  <a:pt x="829" y="9021"/>
                </a:lnTo>
                <a:cubicBezTo>
                  <a:pt x="1446" y="8916"/>
                  <a:pt x="1553" y="8804"/>
                  <a:pt x="1757" y="8095"/>
                </a:cubicBezTo>
                <a:cubicBezTo>
                  <a:pt x="2061" y="7035"/>
                  <a:pt x="2044" y="6089"/>
                  <a:pt x="1707" y="4958"/>
                </a:cubicBezTo>
                <a:cubicBezTo>
                  <a:pt x="1443" y="4071"/>
                  <a:pt x="1439" y="3987"/>
                  <a:pt x="1568" y="3062"/>
                </a:cubicBezTo>
                <a:cubicBezTo>
                  <a:pt x="1680" y="2262"/>
                  <a:pt x="1680" y="1964"/>
                  <a:pt x="1578" y="1329"/>
                </a:cubicBezTo>
                <a:cubicBezTo>
                  <a:pt x="1435" y="441"/>
                  <a:pt x="1181" y="159"/>
                  <a:pt x="450" y="119"/>
                </a:cubicBezTo>
                <a:cubicBezTo>
                  <a:pt x="324" y="112"/>
                  <a:pt x="226" y="113"/>
                  <a:pt x="156" y="119"/>
                </a:cubicBezTo>
                <a:close/>
                <a:moveTo>
                  <a:pt x="5809" y="642"/>
                </a:moveTo>
                <a:cubicBezTo>
                  <a:pt x="6280" y="765"/>
                  <a:pt x="6656" y="1835"/>
                  <a:pt x="6821" y="3644"/>
                </a:cubicBezTo>
                <a:cubicBezTo>
                  <a:pt x="6965" y="5219"/>
                  <a:pt x="6838" y="6742"/>
                  <a:pt x="6472" y="7841"/>
                </a:cubicBezTo>
                <a:cubicBezTo>
                  <a:pt x="6222" y="8591"/>
                  <a:pt x="6080" y="8782"/>
                  <a:pt x="5769" y="8782"/>
                </a:cubicBezTo>
                <a:cubicBezTo>
                  <a:pt x="4996" y="8782"/>
                  <a:pt x="4357" y="5894"/>
                  <a:pt x="4581" y="3405"/>
                </a:cubicBezTo>
                <a:cubicBezTo>
                  <a:pt x="4724" y="1814"/>
                  <a:pt x="4876" y="1304"/>
                  <a:pt x="5315" y="851"/>
                </a:cubicBezTo>
                <a:cubicBezTo>
                  <a:pt x="5489" y="673"/>
                  <a:pt x="5653" y="601"/>
                  <a:pt x="5809" y="642"/>
                </a:cubicBezTo>
                <a:close/>
                <a:moveTo>
                  <a:pt x="934" y="762"/>
                </a:moveTo>
                <a:cubicBezTo>
                  <a:pt x="983" y="784"/>
                  <a:pt x="1037" y="896"/>
                  <a:pt x="1114" y="1105"/>
                </a:cubicBezTo>
                <a:cubicBezTo>
                  <a:pt x="1391" y="1855"/>
                  <a:pt x="1444" y="2632"/>
                  <a:pt x="1268" y="3435"/>
                </a:cubicBezTo>
                <a:cubicBezTo>
                  <a:pt x="1120" y="4110"/>
                  <a:pt x="834" y="4373"/>
                  <a:pt x="695" y="3958"/>
                </a:cubicBezTo>
                <a:cubicBezTo>
                  <a:pt x="568" y="3577"/>
                  <a:pt x="631" y="1323"/>
                  <a:pt x="779" y="956"/>
                </a:cubicBezTo>
                <a:cubicBezTo>
                  <a:pt x="839" y="807"/>
                  <a:pt x="884" y="740"/>
                  <a:pt x="934" y="762"/>
                </a:cubicBezTo>
                <a:close/>
                <a:moveTo>
                  <a:pt x="20687" y="2464"/>
                </a:moveTo>
                <a:cubicBezTo>
                  <a:pt x="20570" y="2456"/>
                  <a:pt x="20479" y="2476"/>
                  <a:pt x="20437" y="2554"/>
                </a:cubicBezTo>
                <a:cubicBezTo>
                  <a:pt x="20383" y="2655"/>
                  <a:pt x="20049" y="2733"/>
                  <a:pt x="19694" y="2733"/>
                </a:cubicBezTo>
                <a:cubicBezTo>
                  <a:pt x="18891" y="2733"/>
                  <a:pt x="18696" y="3015"/>
                  <a:pt x="18696" y="4197"/>
                </a:cubicBezTo>
                <a:cubicBezTo>
                  <a:pt x="18696" y="4879"/>
                  <a:pt x="18793" y="5361"/>
                  <a:pt x="19085" y="6168"/>
                </a:cubicBezTo>
                <a:cubicBezTo>
                  <a:pt x="19498" y="7310"/>
                  <a:pt x="19576" y="8270"/>
                  <a:pt x="19300" y="8752"/>
                </a:cubicBezTo>
                <a:cubicBezTo>
                  <a:pt x="19207" y="8914"/>
                  <a:pt x="19182" y="9061"/>
                  <a:pt x="19245" y="9066"/>
                </a:cubicBezTo>
                <a:cubicBezTo>
                  <a:pt x="19449" y="9081"/>
                  <a:pt x="19664" y="8181"/>
                  <a:pt x="19664" y="7303"/>
                </a:cubicBezTo>
                <a:cubicBezTo>
                  <a:pt x="19664" y="6668"/>
                  <a:pt x="19558" y="6158"/>
                  <a:pt x="19265" y="5347"/>
                </a:cubicBezTo>
                <a:cubicBezTo>
                  <a:pt x="19006" y="4630"/>
                  <a:pt x="18883" y="4052"/>
                  <a:pt x="18906" y="3689"/>
                </a:cubicBezTo>
                <a:cubicBezTo>
                  <a:pt x="18949" y="3007"/>
                  <a:pt x="19302" y="2806"/>
                  <a:pt x="19460" y="3375"/>
                </a:cubicBezTo>
                <a:cubicBezTo>
                  <a:pt x="19551" y="3707"/>
                  <a:pt x="19641" y="3737"/>
                  <a:pt x="19904" y="3495"/>
                </a:cubicBezTo>
                <a:cubicBezTo>
                  <a:pt x="20453" y="2990"/>
                  <a:pt x="20554" y="3470"/>
                  <a:pt x="20517" y="6512"/>
                </a:cubicBezTo>
                <a:cubicBezTo>
                  <a:pt x="20489" y="8904"/>
                  <a:pt x="20496" y="9066"/>
                  <a:pt x="20677" y="9066"/>
                </a:cubicBezTo>
                <a:cubicBezTo>
                  <a:pt x="20857" y="9065"/>
                  <a:pt x="20872" y="8873"/>
                  <a:pt x="20872" y="6243"/>
                </a:cubicBezTo>
                <a:lnTo>
                  <a:pt x="20872" y="3420"/>
                </a:lnTo>
                <a:lnTo>
                  <a:pt x="21231" y="3450"/>
                </a:lnTo>
                <a:cubicBezTo>
                  <a:pt x="21462" y="3471"/>
                  <a:pt x="21595" y="3351"/>
                  <a:pt x="21595" y="3121"/>
                </a:cubicBezTo>
                <a:cubicBezTo>
                  <a:pt x="21595" y="2824"/>
                  <a:pt x="21036" y="2490"/>
                  <a:pt x="20687" y="2464"/>
                </a:cubicBezTo>
                <a:close/>
                <a:moveTo>
                  <a:pt x="7754" y="2584"/>
                </a:moveTo>
                <a:cubicBezTo>
                  <a:pt x="7691" y="2571"/>
                  <a:pt x="7624" y="2582"/>
                  <a:pt x="7565" y="2629"/>
                </a:cubicBezTo>
                <a:cubicBezTo>
                  <a:pt x="7440" y="2726"/>
                  <a:pt x="7418" y="2862"/>
                  <a:pt x="7490" y="3121"/>
                </a:cubicBezTo>
                <a:cubicBezTo>
                  <a:pt x="7576" y="3431"/>
                  <a:pt x="7646" y="5025"/>
                  <a:pt x="7675" y="7258"/>
                </a:cubicBezTo>
                <a:cubicBezTo>
                  <a:pt x="7680" y="7617"/>
                  <a:pt x="7773" y="8165"/>
                  <a:pt x="7879" y="8483"/>
                </a:cubicBezTo>
                <a:cubicBezTo>
                  <a:pt x="7985" y="8802"/>
                  <a:pt x="8137" y="9066"/>
                  <a:pt x="8214" y="9066"/>
                </a:cubicBezTo>
                <a:cubicBezTo>
                  <a:pt x="8311" y="9066"/>
                  <a:pt x="8278" y="8853"/>
                  <a:pt x="8114" y="8364"/>
                </a:cubicBezTo>
                <a:cubicBezTo>
                  <a:pt x="7905" y="7736"/>
                  <a:pt x="7879" y="7396"/>
                  <a:pt x="7879" y="5481"/>
                </a:cubicBezTo>
                <a:cubicBezTo>
                  <a:pt x="7879" y="4125"/>
                  <a:pt x="7922" y="3224"/>
                  <a:pt x="7994" y="3092"/>
                </a:cubicBezTo>
                <a:cubicBezTo>
                  <a:pt x="8107" y="2882"/>
                  <a:pt x="7943" y="2623"/>
                  <a:pt x="7754" y="2584"/>
                </a:cubicBezTo>
                <a:close/>
                <a:moveTo>
                  <a:pt x="2486" y="2987"/>
                </a:moveTo>
                <a:cubicBezTo>
                  <a:pt x="2300" y="2987"/>
                  <a:pt x="2284" y="3188"/>
                  <a:pt x="2256" y="6034"/>
                </a:cubicBezTo>
                <a:lnTo>
                  <a:pt x="2226" y="9066"/>
                </a:lnTo>
                <a:lnTo>
                  <a:pt x="2735" y="9066"/>
                </a:lnTo>
                <a:cubicBezTo>
                  <a:pt x="3014" y="9065"/>
                  <a:pt x="3244" y="8976"/>
                  <a:pt x="3244" y="8856"/>
                </a:cubicBezTo>
                <a:cubicBezTo>
                  <a:pt x="3244" y="8737"/>
                  <a:pt x="3080" y="8632"/>
                  <a:pt x="2880" y="8632"/>
                </a:cubicBezTo>
                <a:lnTo>
                  <a:pt x="2516" y="8632"/>
                </a:lnTo>
                <a:lnTo>
                  <a:pt x="2516" y="7333"/>
                </a:lnTo>
                <a:cubicBezTo>
                  <a:pt x="2516" y="6056"/>
                  <a:pt x="2522" y="6031"/>
                  <a:pt x="2830" y="6034"/>
                </a:cubicBezTo>
                <a:cubicBezTo>
                  <a:pt x="3002" y="6035"/>
                  <a:pt x="3144" y="5951"/>
                  <a:pt x="3144" y="5840"/>
                </a:cubicBezTo>
                <a:cubicBezTo>
                  <a:pt x="3144" y="5729"/>
                  <a:pt x="3002" y="5591"/>
                  <a:pt x="2830" y="5541"/>
                </a:cubicBezTo>
                <a:cubicBezTo>
                  <a:pt x="2566" y="5465"/>
                  <a:pt x="2512" y="5313"/>
                  <a:pt x="2486" y="4630"/>
                </a:cubicBezTo>
                <a:cubicBezTo>
                  <a:pt x="2469" y="4182"/>
                  <a:pt x="2508" y="3634"/>
                  <a:pt x="2571" y="3405"/>
                </a:cubicBezTo>
                <a:cubicBezTo>
                  <a:pt x="2665" y="3066"/>
                  <a:pt x="2648" y="2987"/>
                  <a:pt x="2486" y="2987"/>
                </a:cubicBezTo>
                <a:close/>
                <a:moveTo>
                  <a:pt x="9181" y="2987"/>
                </a:moveTo>
                <a:cubicBezTo>
                  <a:pt x="9124" y="2987"/>
                  <a:pt x="9087" y="4017"/>
                  <a:pt x="9087" y="5481"/>
                </a:cubicBezTo>
                <a:cubicBezTo>
                  <a:pt x="9087" y="7745"/>
                  <a:pt x="9065" y="8010"/>
                  <a:pt x="8857" y="8513"/>
                </a:cubicBezTo>
                <a:cubicBezTo>
                  <a:pt x="8597" y="9143"/>
                  <a:pt x="8714" y="9286"/>
                  <a:pt x="8992" y="8677"/>
                </a:cubicBezTo>
                <a:cubicBezTo>
                  <a:pt x="9139" y="8354"/>
                  <a:pt x="9183" y="7766"/>
                  <a:pt x="9226" y="5631"/>
                </a:cubicBezTo>
                <a:cubicBezTo>
                  <a:pt x="9260" y="3955"/>
                  <a:pt x="9242" y="2987"/>
                  <a:pt x="9181" y="2987"/>
                </a:cubicBezTo>
                <a:close/>
                <a:moveTo>
                  <a:pt x="9760" y="2987"/>
                </a:moveTo>
                <a:lnTo>
                  <a:pt x="9795" y="5616"/>
                </a:lnTo>
                <a:cubicBezTo>
                  <a:pt x="9815" y="7352"/>
                  <a:pt x="9786" y="8372"/>
                  <a:pt x="9710" y="8647"/>
                </a:cubicBezTo>
                <a:cubicBezTo>
                  <a:pt x="9615" y="8990"/>
                  <a:pt x="9634" y="9066"/>
                  <a:pt x="9825" y="9066"/>
                </a:cubicBezTo>
                <a:cubicBezTo>
                  <a:pt x="10037" y="9066"/>
                  <a:pt x="10054" y="8973"/>
                  <a:pt x="10020" y="7916"/>
                </a:cubicBezTo>
                <a:cubicBezTo>
                  <a:pt x="9963" y="6119"/>
                  <a:pt x="10219" y="6043"/>
                  <a:pt x="10698" y="7721"/>
                </a:cubicBezTo>
                <a:cubicBezTo>
                  <a:pt x="10909" y="8461"/>
                  <a:pt x="11158" y="9066"/>
                  <a:pt x="11252" y="9066"/>
                </a:cubicBezTo>
                <a:cubicBezTo>
                  <a:pt x="11382" y="9066"/>
                  <a:pt x="11335" y="8793"/>
                  <a:pt x="11052" y="7901"/>
                </a:cubicBezTo>
                <a:cubicBezTo>
                  <a:pt x="10689" y="6758"/>
                  <a:pt x="10584" y="5811"/>
                  <a:pt x="10778" y="5451"/>
                </a:cubicBezTo>
                <a:cubicBezTo>
                  <a:pt x="10912" y="5203"/>
                  <a:pt x="10898" y="3751"/>
                  <a:pt x="10758" y="3331"/>
                </a:cubicBezTo>
                <a:cubicBezTo>
                  <a:pt x="10694" y="3140"/>
                  <a:pt x="10441" y="2987"/>
                  <a:pt x="10199" y="2987"/>
                </a:cubicBezTo>
                <a:lnTo>
                  <a:pt x="9760" y="2987"/>
                </a:lnTo>
                <a:close/>
                <a:moveTo>
                  <a:pt x="15318" y="2987"/>
                </a:moveTo>
                <a:cubicBezTo>
                  <a:pt x="15083" y="2988"/>
                  <a:pt x="15209" y="8132"/>
                  <a:pt x="15458" y="8677"/>
                </a:cubicBezTo>
                <a:cubicBezTo>
                  <a:pt x="15558" y="8897"/>
                  <a:pt x="15720" y="9066"/>
                  <a:pt x="15812" y="9066"/>
                </a:cubicBezTo>
                <a:cubicBezTo>
                  <a:pt x="15944" y="9066"/>
                  <a:pt x="15916" y="8882"/>
                  <a:pt x="15688" y="8199"/>
                </a:cubicBezTo>
                <a:cubicBezTo>
                  <a:pt x="15410" y="7365"/>
                  <a:pt x="15398" y="7236"/>
                  <a:pt x="15428" y="5153"/>
                </a:cubicBezTo>
                <a:cubicBezTo>
                  <a:pt x="15454" y="3373"/>
                  <a:pt x="15437" y="2987"/>
                  <a:pt x="15318" y="2987"/>
                </a:cubicBezTo>
                <a:close/>
                <a:moveTo>
                  <a:pt x="16765" y="2987"/>
                </a:moveTo>
                <a:cubicBezTo>
                  <a:pt x="16645" y="2987"/>
                  <a:pt x="16626" y="3398"/>
                  <a:pt x="16651" y="5406"/>
                </a:cubicBezTo>
                <a:cubicBezTo>
                  <a:pt x="16681" y="7746"/>
                  <a:pt x="16673" y="7859"/>
                  <a:pt x="16421" y="8453"/>
                </a:cubicBezTo>
                <a:cubicBezTo>
                  <a:pt x="16258" y="8837"/>
                  <a:pt x="16212" y="9066"/>
                  <a:pt x="16301" y="9066"/>
                </a:cubicBezTo>
                <a:cubicBezTo>
                  <a:pt x="16629" y="9066"/>
                  <a:pt x="16804" y="7946"/>
                  <a:pt x="16860" y="5436"/>
                </a:cubicBezTo>
                <a:cubicBezTo>
                  <a:pt x="16906" y="3377"/>
                  <a:pt x="16887" y="2988"/>
                  <a:pt x="16765" y="2987"/>
                </a:cubicBezTo>
                <a:close/>
                <a:moveTo>
                  <a:pt x="17623" y="2987"/>
                </a:moveTo>
                <a:cubicBezTo>
                  <a:pt x="17397" y="2986"/>
                  <a:pt x="17393" y="3022"/>
                  <a:pt x="17424" y="5616"/>
                </a:cubicBezTo>
                <a:cubicBezTo>
                  <a:pt x="17445" y="7367"/>
                  <a:pt x="17417" y="8381"/>
                  <a:pt x="17339" y="8662"/>
                </a:cubicBezTo>
                <a:cubicBezTo>
                  <a:pt x="17238" y="9027"/>
                  <a:pt x="17344" y="9077"/>
                  <a:pt x="18112" y="9036"/>
                </a:cubicBezTo>
                <a:cubicBezTo>
                  <a:pt x="18601" y="9009"/>
                  <a:pt x="18949" y="8883"/>
                  <a:pt x="18886" y="8767"/>
                </a:cubicBezTo>
                <a:cubicBezTo>
                  <a:pt x="18823" y="8650"/>
                  <a:pt x="18742" y="8417"/>
                  <a:pt x="18706" y="8244"/>
                </a:cubicBezTo>
                <a:cubicBezTo>
                  <a:pt x="18661" y="8027"/>
                  <a:pt x="18556" y="8061"/>
                  <a:pt x="18362" y="8364"/>
                </a:cubicBezTo>
                <a:cubicBezTo>
                  <a:pt x="18207" y="8604"/>
                  <a:pt x="17992" y="8769"/>
                  <a:pt x="17883" y="8722"/>
                </a:cubicBezTo>
                <a:cubicBezTo>
                  <a:pt x="17717" y="8651"/>
                  <a:pt x="17683" y="8426"/>
                  <a:pt x="17683" y="7333"/>
                </a:cubicBezTo>
                <a:cubicBezTo>
                  <a:pt x="17683" y="6102"/>
                  <a:pt x="17697" y="6023"/>
                  <a:pt x="17948" y="6034"/>
                </a:cubicBezTo>
                <a:cubicBezTo>
                  <a:pt x="18094" y="6040"/>
                  <a:pt x="18217" y="5955"/>
                  <a:pt x="18217" y="5840"/>
                </a:cubicBezTo>
                <a:cubicBezTo>
                  <a:pt x="18217" y="5725"/>
                  <a:pt x="18094" y="5591"/>
                  <a:pt x="17948" y="5541"/>
                </a:cubicBezTo>
                <a:cubicBezTo>
                  <a:pt x="17737" y="5468"/>
                  <a:pt x="17678" y="5274"/>
                  <a:pt x="17653" y="4630"/>
                </a:cubicBezTo>
                <a:cubicBezTo>
                  <a:pt x="17636" y="4182"/>
                  <a:pt x="17675" y="3634"/>
                  <a:pt x="17738" y="3405"/>
                </a:cubicBezTo>
                <a:cubicBezTo>
                  <a:pt x="17833" y="3063"/>
                  <a:pt x="17812" y="2988"/>
                  <a:pt x="17623" y="2987"/>
                </a:cubicBezTo>
                <a:close/>
                <a:moveTo>
                  <a:pt x="18142" y="3002"/>
                </a:moveTo>
                <a:cubicBezTo>
                  <a:pt x="17998" y="3006"/>
                  <a:pt x="17993" y="3031"/>
                  <a:pt x="18117" y="3271"/>
                </a:cubicBezTo>
                <a:cubicBezTo>
                  <a:pt x="18300" y="3624"/>
                  <a:pt x="18312" y="3624"/>
                  <a:pt x="18312" y="3271"/>
                </a:cubicBezTo>
                <a:cubicBezTo>
                  <a:pt x="18312" y="3112"/>
                  <a:pt x="18235" y="3000"/>
                  <a:pt x="18142" y="3002"/>
                </a:cubicBezTo>
                <a:close/>
                <a:moveTo>
                  <a:pt x="10289" y="3420"/>
                </a:moveTo>
                <a:cubicBezTo>
                  <a:pt x="10580" y="3420"/>
                  <a:pt x="10786" y="4740"/>
                  <a:pt x="10618" y="5541"/>
                </a:cubicBezTo>
                <a:cubicBezTo>
                  <a:pt x="10484" y="6181"/>
                  <a:pt x="10116" y="6346"/>
                  <a:pt x="10045" y="5795"/>
                </a:cubicBezTo>
                <a:cubicBezTo>
                  <a:pt x="10015" y="5560"/>
                  <a:pt x="10003" y="4924"/>
                  <a:pt x="10020" y="4391"/>
                </a:cubicBezTo>
                <a:cubicBezTo>
                  <a:pt x="10046" y="3579"/>
                  <a:pt x="10088" y="3420"/>
                  <a:pt x="10289" y="3420"/>
                </a:cubicBezTo>
                <a:close/>
                <a:moveTo>
                  <a:pt x="939" y="4451"/>
                </a:moveTo>
                <a:cubicBezTo>
                  <a:pt x="1054" y="4427"/>
                  <a:pt x="1197" y="4657"/>
                  <a:pt x="1363" y="5153"/>
                </a:cubicBezTo>
                <a:cubicBezTo>
                  <a:pt x="1653" y="6023"/>
                  <a:pt x="1683" y="7598"/>
                  <a:pt x="1423" y="8304"/>
                </a:cubicBezTo>
                <a:cubicBezTo>
                  <a:pt x="1215" y="8867"/>
                  <a:pt x="913" y="8929"/>
                  <a:pt x="749" y="8438"/>
                </a:cubicBezTo>
                <a:cubicBezTo>
                  <a:pt x="685" y="8247"/>
                  <a:pt x="635" y="7413"/>
                  <a:pt x="635" y="6601"/>
                </a:cubicBezTo>
                <a:cubicBezTo>
                  <a:pt x="635" y="5222"/>
                  <a:pt x="747" y="4491"/>
                  <a:pt x="939" y="4451"/>
                </a:cubicBezTo>
                <a:close/>
                <a:moveTo>
                  <a:pt x="11057" y="11829"/>
                </a:moveTo>
                <a:cubicBezTo>
                  <a:pt x="10990" y="11836"/>
                  <a:pt x="10929" y="11866"/>
                  <a:pt x="10888" y="11933"/>
                </a:cubicBezTo>
                <a:cubicBezTo>
                  <a:pt x="10780" y="12106"/>
                  <a:pt x="10515" y="12247"/>
                  <a:pt x="10299" y="12247"/>
                </a:cubicBezTo>
                <a:cubicBezTo>
                  <a:pt x="9937" y="12247"/>
                  <a:pt x="9905" y="12317"/>
                  <a:pt x="9905" y="13038"/>
                </a:cubicBezTo>
                <a:cubicBezTo>
                  <a:pt x="9905" y="13646"/>
                  <a:pt x="9930" y="13742"/>
                  <a:pt x="10020" y="13471"/>
                </a:cubicBezTo>
                <a:cubicBezTo>
                  <a:pt x="10158" y="13059"/>
                  <a:pt x="11124" y="12997"/>
                  <a:pt x="11207" y="13397"/>
                </a:cubicBezTo>
                <a:cubicBezTo>
                  <a:pt x="11238" y="13550"/>
                  <a:pt x="11138" y="14431"/>
                  <a:pt x="10983" y="15353"/>
                </a:cubicBezTo>
                <a:cubicBezTo>
                  <a:pt x="10742" y="16792"/>
                  <a:pt x="10199" y="20990"/>
                  <a:pt x="10199" y="21402"/>
                </a:cubicBezTo>
                <a:cubicBezTo>
                  <a:pt x="10199" y="21477"/>
                  <a:pt x="10279" y="21413"/>
                  <a:pt x="10379" y="21253"/>
                </a:cubicBezTo>
                <a:cubicBezTo>
                  <a:pt x="10478" y="21094"/>
                  <a:pt x="10582" y="20576"/>
                  <a:pt x="10613" y="20103"/>
                </a:cubicBezTo>
                <a:cubicBezTo>
                  <a:pt x="10710" y="18650"/>
                  <a:pt x="11251" y="14674"/>
                  <a:pt x="11506" y="13546"/>
                </a:cubicBezTo>
                <a:cubicBezTo>
                  <a:pt x="11639" y="12958"/>
                  <a:pt x="11737" y="12444"/>
                  <a:pt x="11721" y="12411"/>
                </a:cubicBezTo>
                <a:cubicBezTo>
                  <a:pt x="11543" y="12037"/>
                  <a:pt x="11260" y="11807"/>
                  <a:pt x="11057" y="11829"/>
                </a:cubicBezTo>
                <a:close/>
                <a:moveTo>
                  <a:pt x="6048" y="12008"/>
                </a:moveTo>
                <a:cubicBezTo>
                  <a:pt x="5779" y="12034"/>
                  <a:pt x="5559" y="12330"/>
                  <a:pt x="5559" y="12889"/>
                </a:cubicBezTo>
                <a:cubicBezTo>
                  <a:pt x="5559" y="13462"/>
                  <a:pt x="5569" y="13473"/>
                  <a:pt x="5734" y="13023"/>
                </a:cubicBezTo>
                <a:cubicBezTo>
                  <a:pt x="5975" y="12372"/>
                  <a:pt x="6230" y="12421"/>
                  <a:pt x="6497" y="13173"/>
                </a:cubicBezTo>
                <a:cubicBezTo>
                  <a:pt x="6801" y="14030"/>
                  <a:pt x="6776" y="14481"/>
                  <a:pt x="6372" y="15622"/>
                </a:cubicBezTo>
                <a:cubicBezTo>
                  <a:pt x="6137" y="16287"/>
                  <a:pt x="6077" y="16593"/>
                  <a:pt x="6183" y="16593"/>
                </a:cubicBezTo>
                <a:cubicBezTo>
                  <a:pt x="6432" y="16593"/>
                  <a:pt x="6816" y="17930"/>
                  <a:pt x="6816" y="18803"/>
                </a:cubicBezTo>
                <a:cubicBezTo>
                  <a:pt x="6816" y="20528"/>
                  <a:pt x="6058" y="21597"/>
                  <a:pt x="5639" y="20461"/>
                </a:cubicBezTo>
                <a:cubicBezTo>
                  <a:pt x="5473" y="20011"/>
                  <a:pt x="5464" y="20009"/>
                  <a:pt x="5464" y="20595"/>
                </a:cubicBezTo>
                <a:cubicBezTo>
                  <a:pt x="5464" y="21143"/>
                  <a:pt x="5517" y="21223"/>
                  <a:pt x="5903" y="21223"/>
                </a:cubicBezTo>
                <a:cubicBezTo>
                  <a:pt x="6441" y="21223"/>
                  <a:pt x="6838" y="20648"/>
                  <a:pt x="6991" y="19640"/>
                </a:cubicBezTo>
                <a:cubicBezTo>
                  <a:pt x="7173" y="18443"/>
                  <a:pt x="7125" y="17502"/>
                  <a:pt x="6851" y="16742"/>
                </a:cubicBezTo>
                <a:lnTo>
                  <a:pt x="6602" y="16040"/>
                </a:lnTo>
                <a:lnTo>
                  <a:pt x="6807" y="15264"/>
                </a:lnTo>
                <a:cubicBezTo>
                  <a:pt x="7054" y="14321"/>
                  <a:pt x="7068" y="13365"/>
                  <a:pt x="6841" y="12769"/>
                </a:cubicBezTo>
                <a:cubicBezTo>
                  <a:pt x="6636" y="12230"/>
                  <a:pt x="6317" y="11982"/>
                  <a:pt x="6048" y="12008"/>
                </a:cubicBezTo>
                <a:close/>
                <a:moveTo>
                  <a:pt x="8887" y="12247"/>
                </a:moveTo>
                <a:cubicBezTo>
                  <a:pt x="8857" y="12247"/>
                  <a:pt x="8674" y="12577"/>
                  <a:pt x="8478" y="12979"/>
                </a:cubicBezTo>
                <a:cubicBezTo>
                  <a:pt x="8156" y="13636"/>
                  <a:pt x="8141" y="13707"/>
                  <a:pt x="8358" y="13636"/>
                </a:cubicBezTo>
                <a:lnTo>
                  <a:pt x="8603" y="13561"/>
                </a:lnTo>
                <a:lnTo>
                  <a:pt x="8603" y="17384"/>
                </a:lnTo>
                <a:lnTo>
                  <a:pt x="8603" y="21223"/>
                </a:lnTo>
                <a:lnTo>
                  <a:pt x="8887" y="21223"/>
                </a:lnTo>
                <a:cubicBezTo>
                  <a:pt x="9108" y="21222"/>
                  <a:pt x="9148" y="21149"/>
                  <a:pt x="9057" y="20879"/>
                </a:cubicBezTo>
                <a:cubicBezTo>
                  <a:pt x="8978" y="20641"/>
                  <a:pt x="8942" y="19232"/>
                  <a:pt x="8942" y="16399"/>
                </a:cubicBezTo>
                <a:cubicBezTo>
                  <a:pt x="8942" y="14122"/>
                  <a:pt x="8916" y="12247"/>
                  <a:pt x="8887" y="12247"/>
                </a:cubicBezTo>
                <a:close/>
                <a:moveTo>
                  <a:pt x="13313" y="12247"/>
                </a:moveTo>
                <a:cubicBezTo>
                  <a:pt x="13217" y="12247"/>
                  <a:pt x="12514" y="13665"/>
                  <a:pt x="12514" y="13860"/>
                </a:cubicBezTo>
                <a:cubicBezTo>
                  <a:pt x="12514" y="13939"/>
                  <a:pt x="12601" y="13868"/>
                  <a:pt x="12709" y="13695"/>
                </a:cubicBezTo>
                <a:cubicBezTo>
                  <a:pt x="12816" y="13523"/>
                  <a:pt x="12951" y="13465"/>
                  <a:pt x="13003" y="13561"/>
                </a:cubicBezTo>
                <a:cubicBezTo>
                  <a:pt x="13144" y="13822"/>
                  <a:pt x="13121" y="20450"/>
                  <a:pt x="12978" y="20879"/>
                </a:cubicBezTo>
                <a:cubicBezTo>
                  <a:pt x="12888" y="21149"/>
                  <a:pt x="12945" y="21223"/>
                  <a:pt x="13233" y="21223"/>
                </a:cubicBezTo>
                <a:cubicBezTo>
                  <a:pt x="13564" y="21223"/>
                  <a:pt x="13590" y="21185"/>
                  <a:pt x="13472" y="20760"/>
                </a:cubicBezTo>
                <a:cubicBezTo>
                  <a:pt x="13372" y="20400"/>
                  <a:pt x="13344" y="19310"/>
                  <a:pt x="13363" y="16264"/>
                </a:cubicBezTo>
                <a:cubicBezTo>
                  <a:pt x="13377" y="14057"/>
                  <a:pt x="13355" y="12247"/>
                  <a:pt x="13313" y="12247"/>
                </a:cubicBezTo>
                <a:close/>
                <a:moveTo>
                  <a:pt x="14256" y="12247"/>
                </a:moveTo>
                <a:lnTo>
                  <a:pt x="14256" y="13173"/>
                </a:lnTo>
                <a:cubicBezTo>
                  <a:pt x="14256" y="13993"/>
                  <a:pt x="14266" y="14040"/>
                  <a:pt x="14375" y="13591"/>
                </a:cubicBezTo>
                <a:cubicBezTo>
                  <a:pt x="14474" y="13187"/>
                  <a:pt x="14618" y="13102"/>
                  <a:pt x="15079" y="13173"/>
                </a:cubicBezTo>
                <a:cubicBezTo>
                  <a:pt x="15397" y="13222"/>
                  <a:pt x="15643" y="13401"/>
                  <a:pt x="15633" y="13561"/>
                </a:cubicBezTo>
                <a:cubicBezTo>
                  <a:pt x="15622" y="13720"/>
                  <a:pt x="15419" y="15150"/>
                  <a:pt x="15179" y="16742"/>
                </a:cubicBezTo>
                <a:cubicBezTo>
                  <a:pt x="14938" y="18334"/>
                  <a:pt x="14714" y="20060"/>
                  <a:pt x="14680" y="20580"/>
                </a:cubicBezTo>
                <a:cubicBezTo>
                  <a:pt x="14630" y="21324"/>
                  <a:pt x="14644" y="21495"/>
                  <a:pt x="14750" y="21372"/>
                </a:cubicBezTo>
                <a:cubicBezTo>
                  <a:pt x="14825" y="21286"/>
                  <a:pt x="14987" y="20248"/>
                  <a:pt x="15109" y="19072"/>
                </a:cubicBezTo>
                <a:cubicBezTo>
                  <a:pt x="15231" y="17896"/>
                  <a:pt x="15500" y="15912"/>
                  <a:pt x="15708" y="14666"/>
                </a:cubicBezTo>
                <a:cubicBezTo>
                  <a:pt x="15917" y="13421"/>
                  <a:pt x="16092" y="12379"/>
                  <a:pt x="16092" y="12336"/>
                </a:cubicBezTo>
                <a:cubicBezTo>
                  <a:pt x="16092" y="12294"/>
                  <a:pt x="15678" y="12247"/>
                  <a:pt x="15174" y="12247"/>
                </a:cubicBezTo>
                <a:lnTo>
                  <a:pt x="14256" y="12247"/>
                </a:lnTo>
                <a:close/>
                <a:moveTo>
                  <a:pt x="7555" y="20073"/>
                </a:moveTo>
                <a:cubicBezTo>
                  <a:pt x="7375" y="20073"/>
                  <a:pt x="7265" y="20542"/>
                  <a:pt x="7350" y="20954"/>
                </a:cubicBezTo>
                <a:cubicBezTo>
                  <a:pt x="7437" y="21377"/>
                  <a:pt x="7633" y="21133"/>
                  <a:pt x="7670" y="20551"/>
                </a:cubicBezTo>
                <a:cubicBezTo>
                  <a:pt x="7688" y="20272"/>
                  <a:pt x="7639" y="20073"/>
                  <a:pt x="7555" y="20073"/>
                </a:cubicBezTo>
                <a:close/>
                <a:moveTo>
                  <a:pt x="11886" y="20073"/>
                </a:moveTo>
                <a:cubicBezTo>
                  <a:pt x="11806" y="20073"/>
                  <a:pt x="11741" y="20318"/>
                  <a:pt x="11741" y="20640"/>
                </a:cubicBezTo>
                <a:cubicBezTo>
                  <a:pt x="11741" y="20962"/>
                  <a:pt x="11806" y="21223"/>
                  <a:pt x="11886" y="21223"/>
                </a:cubicBezTo>
                <a:cubicBezTo>
                  <a:pt x="11967" y="21223"/>
                  <a:pt x="12030" y="20962"/>
                  <a:pt x="12030" y="20640"/>
                </a:cubicBezTo>
                <a:cubicBezTo>
                  <a:pt x="12030" y="20318"/>
                  <a:pt x="11967" y="20073"/>
                  <a:pt x="11886" y="20073"/>
                </a:cubicBezTo>
                <a:close/>
              </a:path>
            </a:pathLst>
          </a:custGeom>
          <a:ln w="12700">
            <a:solidFill>
              <a:srgbClr val="C3971A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21.png"/>
          <p:cNvPicPr>
            <a:picLocks noChangeAspect="1"/>
          </p:cNvPicPr>
          <p:nvPr/>
        </p:nvPicPr>
        <p:blipFill>
          <a:blip r:embed="rId2">
            <a:extLst/>
          </a:blip>
          <a:srcRect l="10301" t="1861" r="13898" b="0"/>
          <a:stretch>
            <a:fillRect/>
          </a:stretch>
        </p:blipFill>
        <p:spPr>
          <a:xfrm>
            <a:off x="8764858" y="4031829"/>
            <a:ext cx="4229498" cy="4863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6" fill="norm" stroke="1" extrusionOk="0">
                <a:moveTo>
                  <a:pt x="13831" y="4"/>
                </a:moveTo>
                <a:cubicBezTo>
                  <a:pt x="13803" y="-4"/>
                  <a:pt x="13781" y="2"/>
                  <a:pt x="13760" y="20"/>
                </a:cubicBezTo>
                <a:cubicBezTo>
                  <a:pt x="13729" y="47"/>
                  <a:pt x="13675" y="58"/>
                  <a:pt x="13639" y="46"/>
                </a:cubicBezTo>
                <a:cubicBezTo>
                  <a:pt x="13600" y="33"/>
                  <a:pt x="13538" y="88"/>
                  <a:pt x="13487" y="182"/>
                </a:cubicBezTo>
                <a:cubicBezTo>
                  <a:pt x="13378" y="381"/>
                  <a:pt x="13313" y="419"/>
                  <a:pt x="13278" y="300"/>
                </a:cubicBezTo>
                <a:cubicBezTo>
                  <a:pt x="13236" y="163"/>
                  <a:pt x="13174" y="186"/>
                  <a:pt x="13057" y="386"/>
                </a:cubicBezTo>
                <a:cubicBezTo>
                  <a:pt x="12999" y="484"/>
                  <a:pt x="12925" y="556"/>
                  <a:pt x="12893" y="547"/>
                </a:cubicBezTo>
                <a:cubicBezTo>
                  <a:pt x="12860" y="537"/>
                  <a:pt x="12798" y="568"/>
                  <a:pt x="12755" y="614"/>
                </a:cubicBezTo>
                <a:cubicBezTo>
                  <a:pt x="12690" y="684"/>
                  <a:pt x="12655" y="689"/>
                  <a:pt x="12534" y="649"/>
                </a:cubicBezTo>
                <a:cubicBezTo>
                  <a:pt x="12406" y="607"/>
                  <a:pt x="12380" y="615"/>
                  <a:pt x="12283" y="723"/>
                </a:cubicBezTo>
                <a:cubicBezTo>
                  <a:pt x="12223" y="790"/>
                  <a:pt x="12179" y="862"/>
                  <a:pt x="12187" y="883"/>
                </a:cubicBezTo>
                <a:cubicBezTo>
                  <a:pt x="12195" y="905"/>
                  <a:pt x="12164" y="960"/>
                  <a:pt x="12116" y="1005"/>
                </a:cubicBezTo>
                <a:cubicBezTo>
                  <a:pt x="12046" y="1072"/>
                  <a:pt x="12018" y="1075"/>
                  <a:pt x="11954" y="1031"/>
                </a:cubicBezTo>
                <a:cubicBezTo>
                  <a:pt x="11889" y="984"/>
                  <a:pt x="11881" y="989"/>
                  <a:pt x="11910" y="1056"/>
                </a:cubicBezTo>
                <a:cubicBezTo>
                  <a:pt x="11962" y="1177"/>
                  <a:pt x="11762" y="1383"/>
                  <a:pt x="11559" y="1416"/>
                </a:cubicBezTo>
                <a:cubicBezTo>
                  <a:pt x="11455" y="1433"/>
                  <a:pt x="11355" y="1488"/>
                  <a:pt x="11304" y="1557"/>
                </a:cubicBezTo>
                <a:cubicBezTo>
                  <a:pt x="11224" y="1663"/>
                  <a:pt x="11223" y="1672"/>
                  <a:pt x="11306" y="1712"/>
                </a:cubicBezTo>
                <a:cubicBezTo>
                  <a:pt x="11375" y="1746"/>
                  <a:pt x="11381" y="1767"/>
                  <a:pt x="11334" y="1817"/>
                </a:cubicBezTo>
                <a:cubicBezTo>
                  <a:pt x="11301" y="1851"/>
                  <a:pt x="11248" y="1879"/>
                  <a:pt x="11217" y="1879"/>
                </a:cubicBezTo>
                <a:cubicBezTo>
                  <a:pt x="11185" y="1879"/>
                  <a:pt x="11136" y="1914"/>
                  <a:pt x="11107" y="1957"/>
                </a:cubicBezTo>
                <a:cubicBezTo>
                  <a:pt x="11035" y="2063"/>
                  <a:pt x="11015" y="2577"/>
                  <a:pt x="11081" y="2646"/>
                </a:cubicBezTo>
                <a:cubicBezTo>
                  <a:pt x="11110" y="2677"/>
                  <a:pt x="11135" y="2750"/>
                  <a:pt x="11135" y="2808"/>
                </a:cubicBezTo>
                <a:cubicBezTo>
                  <a:pt x="11136" y="2866"/>
                  <a:pt x="11140" y="3019"/>
                  <a:pt x="11144" y="3146"/>
                </a:cubicBezTo>
                <a:cubicBezTo>
                  <a:pt x="11148" y="3307"/>
                  <a:pt x="11125" y="3403"/>
                  <a:pt x="11067" y="3458"/>
                </a:cubicBezTo>
                <a:cubicBezTo>
                  <a:pt x="10935" y="3584"/>
                  <a:pt x="10819" y="4027"/>
                  <a:pt x="10858" y="4256"/>
                </a:cubicBezTo>
                <a:cubicBezTo>
                  <a:pt x="10876" y="4364"/>
                  <a:pt x="10890" y="4514"/>
                  <a:pt x="10888" y="4586"/>
                </a:cubicBezTo>
                <a:cubicBezTo>
                  <a:pt x="10885" y="4753"/>
                  <a:pt x="10717" y="4882"/>
                  <a:pt x="10550" y="4845"/>
                </a:cubicBezTo>
                <a:cubicBezTo>
                  <a:pt x="10453" y="4824"/>
                  <a:pt x="10418" y="4841"/>
                  <a:pt x="10377" y="4933"/>
                </a:cubicBezTo>
                <a:cubicBezTo>
                  <a:pt x="10350" y="4996"/>
                  <a:pt x="10308" y="5048"/>
                  <a:pt x="10284" y="5048"/>
                </a:cubicBezTo>
                <a:cubicBezTo>
                  <a:pt x="10260" y="5048"/>
                  <a:pt x="10210" y="5127"/>
                  <a:pt x="10173" y="5224"/>
                </a:cubicBezTo>
                <a:cubicBezTo>
                  <a:pt x="10136" y="5321"/>
                  <a:pt x="10076" y="5423"/>
                  <a:pt x="10039" y="5450"/>
                </a:cubicBezTo>
                <a:cubicBezTo>
                  <a:pt x="10002" y="5476"/>
                  <a:pt x="9972" y="5535"/>
                  <a:pt x="9972" y="5580"/>
                </a:cubicBezTo>
                <a:cubicBezTo>
                  <a:pt x="9972" y="5625"/>
                  <a:pt x="9928" y="5681"/>
                  <a:pt x="9877" y="5705"/>
                </a:cubicBezTo>
                <a:cubicBezTo>
                  <a:pt x="9825" y="5729"/>
                  <a:pt x="9743" y="5843"/>
                  <a:pt x="9692" y="5959"/>
                </a:cubicBezTo>
                <a:cubicBezTo>
                  <a:pt x="9641" y="6075"/>
                  <a:pt x="9534" y="6266"/>
                  <a:pt x="9455" y="6382"/>
                </a:cubicBezTo>
                <a:cubicBezTo>
                  <a:pt x="9377" y="6498"/>
                  <a:pt x="9313" y="6610"/>
                  <a:pt x="9313" y="6632"/>
                </a:cubicBezTo>
                <a:cubicBezTo>
                  <a:pt x="9313" y="6654"/>
                  <a:pt x="9255" y="6765"/>
                  <a:pt x="9186" y="6879"/>
                </a:cubicBezTo>
                <a:cubicBezTo>
                  <a:pt x="9116" y="6993"/>
                  <a:pt x="9060" y="7133"/>
                  <a:pt x="9060" y="7191"/>
                </a:cubicBezTo>
                <a:cubicBezTo>
                  <a:pt x="9060" y="7340"/>
                  <a:pt x="8806" y="8000"/>
                  <a:pt x="8703" y="8118"/>
                </a:cubicBezTo>
                <a:cubicBezTo>
                  <a:pt x="8656" y="8172"/>
                  <a:pt x="8599" y="8311"/>
                  <a:pt x="8580" y="8426"/>
                </a:cubicBezTo>
                <a:cubicBezTo>
                  <a:pt x="8560" y="8541"/>
                  <a:pt x="8516" y="8685"/>
                  <a:pt x="8480" y="8745"/>
                </a:cubicBezTo>
                <a:cubicBezTo>
                  <a:pt x="8445" y="8806"/>
                  <a:pt x="8387" y="8905"/>
                  <a:pt x="8355" y="8965"/>
                </a:cubicBezTo>
                <a:cubicBezTo>
                  <a:pt x="8322" y="9026"/>
                  <a:pt x="8188" y="9175"/>
                  <a:pt x="8055" y="9298"/>
                </a:cubicBezTo>
                <a:cubicBezTo>
                  <a:pt x="7727" y="9601"/>
                  <a:pt x="7136" y="10235"/>
                  <a:pt x="7136" y="10284"/>
                </a:cubicBezTo>
                <a:cubicBezTo>
                  <a:pt x="7136" y="10306"/>
                  <a:pt x="6958" y="10491"/>
                  <a:pt x="6739" y="10696"/>
                </a:cubicBezTo>
                <a:cubicBezTo>
                  <a:pt x="6521" y="10901"/>
                  <a:pt x="6280" y="11166"/>
                  <a:pt x="6202" y="11283"/>
                </a:cubicBezTo>
                <a:cubicBezTo>
                  <a:pt x="6125" y="11400"/>
                  <a:pt x="6005" y="11549"/>
                  <a:pt x="5937" y="11612"/>
                </a:cubicBezTo>
                <a:cubicBezTo>
                  <a:pt x="5853" y="11691"/>
                  <a:pt x="5831" y="11738"/>
                  <a:pt x="5870" y="11759"/>
                </a:cubicBezTo>
                <a:cubicBezTo>
                  <a:pt x="5912" y="11781"/>
                  <a:pt x="5909" y="11815"/>
                  <a:pt x="5858" y="11884"/>
                </a:cubicBezTo>
                <a:cubicBezTo>
                  <a:pt x="5671" y="12135"/>
                  <a:pt x="5560" y="12557"/>
                  <a:pt x="5517" y="13190"/>
                </a:cubicBezTo>
                <a:cubicBezTo>
                  <a:pt x="5476" y="13800"/>
                  <a:pt x="5384" y="14170"/>
                  <a:pt x="5207" y="14439"/>
                </a:cubicBezTo>
                <a:cubicBezTo>
                  <a:pt x="5099" y="14604"/>
                  <a:pt x="5080" y="15043"/>
                  <a:pt x="5158" y="15567"/>
                </a:cubicBezTo>
                <a:cubicBezTo>
                  <a:pt x="5185" y="15749"/>
                  <a:pt x="5201" y="15936"/>
                  <a:pt x="5193" y="15983"/>
                </a:cubicBezTo>
                <a:cubicBezTo>
                  <a:pt x="5175" y="16091"/>
                  <a:pt x="4710" y="16317"/>
                  <a:pt x="4244" y="16445"/>
                </a:cubicBezTo>
                <a:cubicBezTo>
                  <a:pt x="3702" y="16593"/>
                  <a:pt x="1916" y="16975"/>
                  <a:pt x="1757" y="16975"/>
                </a:cubicBezTo>
                <a:cubicBezTo>
                  <a:pt x="1544" y="16976"/>
                  <a:pt x="1354" y="17079"/>
                  <a:pt x="1139" y="17314"/>
                </a:cubicBezTo>
                <a:cubicBezTo>
                  <a:pt x="1032" y="17430"/>
                  <a:pt x="813" y="17644"/>
                  <a:pt x="653" y="17789"/>
                </a:cubicBezTo>
                <a:cubicBezTo>
                  <a:pt x="492" y="17935"/>
                  <a:pt x="280" y="18161"/>
                  <a:pt x="180" y="18293"/>
                </a:cubicBezTo>
                <a:lnTo>
                  <a:pt x="0" y="18535"/>
                </a:lnTo>
                <a:lnTo>
                  <a:pt x="0" y="20065"/>
                </a:lnTo>
                <a:lnTo>
                  <a:pt x="0" y="21596"/>
                </a:lnTo>
                <a:lnTo>
                  <a:pt x="10983" y="21596"/>
                </a:lnTo>
                <a:cubicBezTo>
                  <a:pt x="18573" y="21596"/>
                  <a:pt x="20878" y="21592"/>
                  <a:pt x="21600" y="21563"/>
                </a:cubicBezTo>
                <a:lnTo>
                  <a:pt x="21600" y="19368"/>
                </a:lnTo>
                <a:cubicBezTo>
                  <a:pt x="21597" y="19349"/>
                  <a:pt x="21591" y="19316"/>
                  <a:pt x="21588" y="19298"/>
                </a:cubicBezTo>
                <a:cubicBezTo>
                  <a:pt x="21550" y="19063"/>
                  <a:pt x="21504" y="18828"/>
                  <a:pt x="21484" y="18775"/>
                </a:cubicBezTo>
                <a:cubicBezTo>
                  <a:pt x="21465" y="18721"/>
                  <a:pt x="21241" y="18498"/>
                  <a:pt x="20986" y="18278"/>
                </a:cubicBezTo>
                <a:cubicBezTo>
                  <a:pt x="20541" y="17893"/>
                  <a:pt x="20244" y="17712"/>
                  <a:pt x="19520" y="17391"/>
                </a:cubicBezTo>
                <a:cubicBezTo>
                  <a:pt x="19254" y="17273"/>
                  <a:pt x="19209" y="17234"/>
                  <a:pt x="19071" y="16980"/>
                </a:cubicBezTo>
                <a:cubicBezTo>
                  <a:pt x="18986" y="16826"/>
                  <a:pt x="18762" y="16522"/>
                  <a:pt x="18574" y="16306"/>
                </a:cubicBezTo>
                <a:lnTo>
                  <a:pt x="18231" y="15913"/>
                </a:lnTo>
                <a:lnTo>
                  <a:pt x="18377" y="15632"/>
                </a:lnTo>
                <a:cubicBezTo>
                  <a:pt x="18711" y="14993"/>
                  <a:pt x="18611" y="14709"/>
                  <a:pt x="17824" y="14048"/>
                </a:cubicBezTo>
                <a:cubicBezTo>
                  <a:pt x="17663" y="13913"/>
                  <a:pt x="17503" y="13718"/>
                  <a:pt x="17411" y="13547"/>
                </a:cubicBezTo>
                <a:cubicBezTo>
                  <a:pt x="17233" y="13216"/>
                  <a:pt x="17229" y="13183"/>
                  <a:pt x="17358" y="13082"/>
                </a:cubicBezTo>
                <a:cubicBezTo>
                  <a:pt x="17412" y="13040"/>
                  <a:pt x="17515" y="12874"/>
                  <a:pt x="17589" y="12714"/>
                </a:cubicBezTo>
                <a:cubicBezTo>
                  <a:pt x="17663" y="12554"/>
                  <a:pt x="17763" y="12374"/>
                  <a:pt x="17812" y="12312"/>
                </a:cubicBezTo>
                <a:cubicBezTo>
                  <a:pt x="17958" y="12127"/>
                  <a:pt x="18120" y="11828"/>
                  <a:pt x="18120" y="11745"/>
                </a:cubicBezTo>
                <a:cubicBezTo>
                  <a:pt x="18120" y="11702"/>
                  <a:pt x="18139" y="11648"/>
                  <a:pt x="18162" y="11625"/>
                </a:cubicBezTo>
                <a:cubicBezTo>
                  <a:pt x="18219" y="11569"/>
                  <a:pt x="18460" y="10882"/>
                  <a:pt x="18501" y="10659"/>
                </a:cubicBezTo>
                <a:cubicBezTo>
                  <a:pt x="18519" y="10562"/>
                  <a:pt x="18570" y="10400"/>
                  <a:pt x="18612" y="10298"/>
                </a:cubicBezTo>
                <a:cubicBezTo>
                  <a:pt x="18655" y="10196"/>
                  <a:pt x="18675" y="10068"/>
                  <a:pt x="18659" y="10014"/>
                </a:cubicBezTo>
                <a:cubicBezTo>
                  <a:pt x="18643" y="9960"/>
                  <a:pt x="18653" y="9892"/>
                  <a:pt x="18681" y="9862"/>
                </a:cubicBezTo>
                <a:cubicBezTo>
                  <a:pt x="18716" y="9826"/>
                  <a:pt x="18715" y="9800"/>
                  <a:pt x="18677" y="9780"/>
                </a:cubicBezTo>
                <a:cubicBezTo>
                  <a:pt x="18638" y="9759"/>
                  <a:pt x="18640" y="9730"/>
                  <a:pt x="18685" y="9683"/>
                </a:cubicBezTo>
                <a:cubicBezTo>
                  <a:pt x="18721" y="9646"/>
                  <a:pt x="18757" y="9551"/>
                  <a:pt x="18764" y="9476"/>
                </a:cubicBezTo>
                <a:cubicBezTo>
                  <a:pt x="18803" y="9099"/>
                  <a:pt x="18821" y="8980"/>
                  <a:pt x="18854" y="8909"/>
                </a:cubicBezTo>
                <a:cubicBezTo>
                  <a:pt x="18873" y="8866"/>
                  <a:pt x="18868" y="8807"/>
                  <a:pt x="18839" y="8777"/>
                </a:cubicBezTo>
                <a:cubicBezTo>
                  <a:pt x="18773" y="8707"/>
                  <a:pt x="18897" y="8549"/>
                  <a:pt x="19020" y="8548"/>
                </a:cubicBezTo>
                <a:cubicBezTo>
                  <a:pt x="19084" y="8547"/>
                  <a:pt x="19102" y="8516"/>
                  <a:pt x="19091" y="8430"/>
                </a:cubicBezTo>
                <a:cubicBezTo>
                  <a:pt x="19075" y="8309"/>
                  <a:pt x="19153" y="8226"/>
                  <a:pt x="19208" y="8305"/>
                </a:cubicBezTo>
                <a:cubicBezTo>
                  <a:pt x="19252" y="8366"/>
                  <a:pt x="19334" y="8361"/>
                  <a:pt x="19334" y="8297"/>
                </a:cubicBezTo>
                <a:cubicBezTo>
                  <a:pt x="19334" y="8268"/>
                  <a:pt x="19379" y="8203"/>
                  <a:pt x="19433" y="8153"/>
                </a:cubicBezTo>
                <a:cubicBezTo>
                  <a:pt x="19521" y="8072"/>
                  <a:pt x="19578" y="7831"/>
                  <a:pt x="19537" y="7711"/>
                </a:cubicBezTo>
                <a:cubicBezTo>
                  <a:pt x="19528" y="7687"/>
                  <a:pt x="19534" y="7638"/>
                  <a:pt x="19551" y="7601"/>
                </a:cubicBezTo>
                <a:cubicBezTo>
                  <a:pt x="19568" y="7565"/>
                  <a:pt x="19589" y="7495"/>
                  <a:pt x="19597" y="7446"/>
                </a:cubicBezTo>
                <a:cubicBezTo>
                  <a:pt x="19607" y="7393"/>
                  <a:pt x="19654" y="7358"/>
                  <a:pt x="19715" y="7358"/>
                </a:cubicBezTo>
                <a:cubicBezTo>
                  <a:pt x="19770" y="7358"/>
                  <a:pt x="19835" y="7334"/>
                  <a:pt x="19857" y="7304"/>
                </a:cubicBezTo>
                <a:cubicBezTo>
                  <a:pt x="19879" y="7273"/>
                  <a:pt x="19941" y="7249"/>
                  <a:pt x="19995" y="7249"/>
                </a:cubicBezTo>
                <a:cubicBezTo>
                  <a:pt x="20048" y="7249"/>
                  <a:pt x="20142" y="7189"/>
                  <a:pt x="20204" y="7117"/>
                </a:cubicBezTo>
                <a:cubicBezTo>
                  <a:pt x="20265" y="7044"/>
                  <a:pt x="20353" y="6985"/>
                  <a:pt x="20398" y="6985"/>
                </a:cubicBezTo>
                <a:cubicBezTo>
                  <a:pt x="20490" y="6985"/>
                  <a:pt x="20753" y="6764"/>
                  <a:pt x="20753" y="6687"/>
                </a:cubicBezTo>
                <a:cubicBezTo>
                  <a:pt x="20753" y="6659"/>
                  <a:pt x="20797" y="6610"/>
                  <a:pt x="20852" y="6576"/>
                </a:cubicBezTo>
                <a:cubicBezTo>
                  <a:pt x="20908" y="6542"/>
                  <a:pt x="20970" y="6450"/>
                  <a:pt x="20988" y="6371"/>
                </a:cubicBezTo>
                <a:cubicBezTo>
                  <a:pt x="21012" y="6265"/>
                  <a:pt x="21058" y="6216"/>
                  <a:pt x="21166" y="6183"/>
                </a:cubicBezTo>
                <a:cubicBezTo>
                  <a:pt x="21281" y="6148"/>
                  <a:pt x="21300" y="6125"/>
                  <a:pt x="21255" y="6079"/>
                </a:cubicBezTo>
                <a:cubicBezTo>
                  <a:pt x="21224" y="6046"/>
                  <a:pt x="21216" y="5994"/>
                  <a:pt x="21239" y="5962"/>
                </a:cubicBezTo>
                <a:cubicBezTo>
                  <a:pt x="21262" y="5931"/>
                  <a:pt x="21286" y="5880"/>
                  <a:pt x="21292" y="5848"/>
                </a:cubicBezTo>
                <a:cubicBezTo>
                  <a:pt x="21298" y="5816"/>
                  <a:pt x="21342" y="5749"/>
                  <a:pt x="21391" y="5702"/>
                </a:cubicBezTo>
                <a:cubicBezTo>
                  <a:pt x="21456" y="5639"/>
                  <a:pt x="21469" y="5595"/>
                  <a:pt x="21434" y="5541"/>
                </a:cubicBezTo>
                <a:cubicBezTo>
                  <a:pt x="21385" y="5467"/>
                  <a:pt x="21381" y="5237"/>
                  <a:pt x="21422" y="4783"/>
                </a:cubicBezTo>
                <a:cubicBezTo>
                  <a:pt x="21433" y="4649"/>
                  <a:pt x="21426" y="4513"/>
                  <a:pt x="21403" y="4477"/>
                </a:cubicBezTo>
                <a:cubicBezTo>
                  <a:pt x="21304" y="4314"/>
                  <a:pt x="21212" y="4067"/>
                  <a:pt x="21237" y="4031"/>
                </a:cubicBezTo>
                <a:cubicBezTo>
                  <a:pt x="21253" y="4009"/>
                  <a:pt x="21247" y="3968"/>
                  <a:pt x="21225" y="3938"/>
                </a:cubicBezTo>
                <a:cubicBezTo>
                  <a:pt x="21204" y="3907"/>
                  <a:pt x="21187" y="3843"/>
                  <a:pt x="21184" y="3795"/>
                </a:cubicBezTo>
                <a:cubicBezTo>
                  <a:pt x="21183" y="3721"/>
                  <a:pt x="21143" y="3704"/>
                  <a:pt x="20929" y="3693"/>
                </a:cubicBezTo>
                <a:cubicBezTo>
                  <a:pt x="20647" y="3677"/>
                  <a:pt x="20547" y="3625"/>
                  <a:pt x="20641" y="3543"/>
                </a:cubicBezTo>
                <a:cubicBezTo>
                  <a:pt x="20721" y="3474"/>
                  <a:pt x="20718" y="3417"/>
                  <a:pt x="20637" y="3444"/>
                </a:cubicBezTo>
                <a:cubicBezTo>
                  <a:pt x="20548" y="3474"/>
                  <a:pt x="20069" y="3073"/>
                  <a:pt x="19974" y="2889"/>
                </a:cubicBezTo>
                <a:cubicBezTo>
                  <a:pt x="19817" y="2583"/>
                  <a:pt x="19488" y="2361"/>
                  <a:pt x="19168" y="2344"/>
                </a:cubicBezTo>
                <a:cubicBezTo>
                  <a:pt x="19046" y="2338"/>
                  <a:pt x="18926" y="2322"/>
                  <a:pt x="18900" y="2309"/>
                </a:cubicBezTo>
                <a:cubicBezTo>
                  <a:pt x="18830" y="2273"/>
                  <a:pt x="18508" y="2214"/>
                  <a:pt x="18440" y="2225"/>
                </a:cubicBezTo>
                <a:cubicBezTo>
                  <a:pt x="18407" y="2230"/>
                  <a:pt x="18367" y="2213"/>
                  <a:pt x="18349" y="2188"/>
                </a:cubicBezTo>
                <a:cubicBezTo>
                  <a:pt x="18330" y="2160"/>
                  <a:pt x="18261" y="2195"/>
                  <a:pt x="18183" y="2272"/>
                </a:cubicBezTo>
                <a:cubicBezTo>
                  <a:pt x="18080" y="2374"/>
                  <a:pt x="18032" y="2393"/>
                  <a:pt x="17962" y="2360"/>
                </a:cubicBezTo>
                <a:cubicBezTo>
                  <a:pt x="17904" y="2334"/>
                  <a:pt x="17862" y="2335"/>
                  <a:pt x="17842" y="2364"/>
                </a:cubicBezTo>
                <a:cubicBezTo>
                  <a:pt x="17825" y="2388"/>
                  <a:pt x="17753" y="2395"/>
                  <a:pt x="17682" y="2380"/>
                </a:cubicBezTo>
                <a:cubicBezTo>
                  <a:pt x="17563" y="2354"/>
                  <a:pt x="17557" y="2359"/>
                  <a:pt x="17611" y="2447"/>
                </a:cubicBezTo>
                <a:cubicBezTo>
                  <a:pt x="17683" y="2563"/>
                  <a:pt x="17636" y="2653"/>
                  <a:pt x="17540" y="2584"/>
                </a:cubicBezTo>
                <a:cubicBezTo>
                  <a:pt x="17492" y="2549"/>
                  <a:pt x="17467" y="2555"/>
                  <a:pt x="17443" y="2609"/>
                </a:cubicBezTo>
                <a:cubicBezTo>
                  <a:pt x="17418" y="2666"/>
                  <a:pt x="17396" y="2671"/>
                  <a:pt x="17340" y="2630"/>
                </a:cubicBezTo>
                <a:cubicBezTo>
                  <a:pt x="17282" y="2589"/>
                  <a:pt x="17254" y="2596"/>
                  <a:pt x="17208" y="2672"/>
                </a:cubicBezTo>
                <a:cubicBezTo>
                  <a:pt x="17168" y="2737"/>
                  <a:pt x="17117" y="2759"/>
                  <a:pt x="17050" y="2744"/>
                </a:cubicBezTo>
                <a:cubicBezTo>
                  <a:pt x="16971" y="2726"/>
                  <a:pt x="16963" y="2734"/>
                  <a:pt x="17007" y="2781"/>
                </a:cubicBezTo>
                <a:cubicBezTo>
                  <a:pt x="17092" y="2870"/>
                  <a:pt x="16990" y="2902"/>
                  <a:pt x="16727" y="2868"/>
                </a:cubicBezTo>
                <a:cubicBezTo>
                  <a:pt x="16449" y="2832"/>
                  <a:pt x="16406" y="2779"/>
                  <a:pt x="16389" y="2445"/>
                </a:cubicBezTo>
                <a:cubicBezTo>
                  <a:pt x="16385" y="2366"/>
                  <a:pt x="16351" y="2318"/>
                  <a:pt x="16282" y="2302"/>
                </a:cubicBezTo>
                <a:cubicBezTo>
                  <a:pt x="16187" y="2281"/>
                  <a:pt x="16185" y="2272"/>
                  <a:pt x="16257" y="2200"/>
                </a:cubicBezTo>
                <a:cubicBezTo>
                  <a:pt x="16301" y="2157"/>
                  <a:pt x="16326" y="2097"/>
                  <a:pt x="16314" y="2069"/>
                </a:cubicBezTo>
                <a:cubicBezTo>
                  <a:pt x="16302" y="2040"/>
                  <a:pt x="16339" y="1996"/>
                  <a:pt x="16397" y="1969"/>
                </a:cubicBezTo>
                <a:cubicBezTo>
                  <a:pt x="16520" y="1912"/>
                  <a:pt x="16515" y="1740"/>
                  <a:pt x="16381" y="1474"/>
                </a:cubicBezTo>
                <a:cubicBezTo>
                  <a:pt x="16336" y="1384"/>
                  <a:pt x="16298" y="1288"/>
                  <a:pt x="16298" y="1261"/>
                </a:cubicBezTo>
                <a:cubicBezTo>
                  <a:pt x="16298" y="1229"/>
                  <a:pt x="16251" y="1219"/>
                  <a:pt x="16174" y="1236"/>
                </a:cubicBezTo>
                <a:cubicBezTo>
                  <a:pt x="16028" y="1268"/>
                  <a:pt x="15961" y="1199"/>
                  <a:pt x="16048" y="1107"/>
                </a:cubicBezTo>
                <a:cubicBezTo>
                  <a:pt x="16100" y="1054"/>
                  <a:pt x="16095" y="1045"/>
                  <a:pt x="16026" y="1068"/>
                </a:cubicBezTo>
                <a:cubicBezTo>
                  <a:pt x="15900" y="1110"/>
                  <a:pt x="15760" y="1053"/>
                  <a:pt x="15834" y="989"/>
                </a:cubicBezTo>
                <a:cubicBezTo>
                  <a:pt x="15910" y="923"/>
                  <a:pt x="15907" y="864"/>
                  <a:pt x="15817" y="762"/>
                </a:cubicBezTo>
                <a:cubicBezTo>
                  <a:pt x="15749" y="683"/>
                  <a:pt x="15737" y="683"/>
                  <a:pt x="15615" y="753"/>
                </a:cubicBezTo>
                <a:cubicBezTo>
                  <a:pt x="15472" y="834"/>
                  <a:pt x="15438" y="800"/>
                  <a:pt x="15455" y="608"/>
                </a:cubicBezTo>
                <a:cubicBezTo>
                  <a:pt x="15465" y="490"/>
                  <a:pt x="15416" y="461"/>
                  <a:pt x="15059" y="367"/>
                </a:cubicBezTo>
                <a:cubicBezTo>
                  <a:pt x="14833" y="307"/>
                  <a:pt x="14798" y="308"/>
                  <a:pt x="14721" y="369"/>
                </a:cubicBezTo>
                <a:cubicBezTo>
                  <a:pt x="14605" y="460"/>
                  <a:pt x="14539" y="415"/>
                  <a:pt x="14565" y="263"/>
                </a:cubicBezTo>
                <a:cubicBezTo>
                  <a:pt x="14584" y="149"/>
                  <a:pt x="14567" y="135"/>
                  <a:pt x="14366" y="89"/>
                </a:cubicBezTo>
                <a:cubicBezTo>
                  <a:pt x="14181" y="46"/>
                  <a:pt x="14141" y="47"/>
                  <a:pt x="14105" y="104"/>
                </a:cubicBezTo>
                <a:cubicBezTo>
                  <a:pt x="14068" y="160"/>
                  <a:pt x="14043" y="156"/>
                  <a:pt x="13939" y="71"/>
                </a:cubicBezTo>
                <a:cubicBezTo>
                  <a:pt x="13894" y="35"/>
                  <a:pt x="13859" y="12"/>
                  <a:pt x="13831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8" name="image2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7046" y="3823969"/>
            <a:ext cx="3392426" cy="51013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7322" y="15014"/>
                </a:moveTo>
                <a:cubicBezTo>
                  <a:pt x="17356" y="15008"/>
                  <a:pt x="17425" y="15145"/>
                  <a:pt x="17479" y="15317"/>
                </a:cubicBezTo>
                <a:cubicBezTo>
                  <a:pt x="17561" y="15584"/>
                  <a:pt x="17563" y="15792"/>
                  <a:pt x="17491" y="16739"/>
                </a:cubicBezTo>
                <a:cubicBezTo>
                  <a:pt x="17415" y="17738"/>
                  <a:pt x="17359" y="18008"/>
                  <a:pt x="17259" y="17834"/>
                </a:cubicBezTo>
                <a:cubicBezTo>
                  <a:pt x="17198" y="17728"/>
                  <a:pt x="17258" y="15026"/>
                  <a:pt x="17322" y="1501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9" name="Shape 199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4"/>
          </a:blipFill>
          <a:ln w="6350">
            <a:solidFill>
              <a:srgbClr val="AAA7E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00" name="Shape 200"/>
          <p:cNvSpPr/>
          <p:nvPr/>
        </p:nvSpPr>
        <p:spPr>
          <a:xfrm>
            <a:off x="-5172" y="488945"/>
            <a:ext cx="13015144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3. BEAUTYCON MEDIA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 #BEAUTYBEASTCHALLENGE</a:t>
            </a:r>
          </a:p>
        </p:txBody>
      </p:sp>
      <p:pic>
        <p:nvPicPr>
          <p:cNvPr id="201" name="image2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18116" y="4879230"/>
            <a:ext cx="5463607" cy="4023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7371" y="21600"/>
                </a:lnTo>
                <a:cubicBezTo>
                  <a:pt x="14362" y="21600"/>
                  <a:pt x="14743" y="21594"/>
                  <a:pt x="14744" y="21493"/>
                </a:cubicBezTo>
                <a:cubicBezTo>
                  <a:pt x="14744" y="21435"/>
                  <a:pt x="14709" y="21256"/>
                  <a:pt x="14667" y="21095"/>
                </a:cubicBezTo>
                <a:cubicBezTo>
                  <a:pt x="14590" y="20804"/>
                  <a:pt x="14610" y="20635"/>
                  <a:pt x="14728" y="20582"/>
                </a:cubicBezTo>
                <a:cubicBezTo>
                  <a:pt x="14754" y="20570"/>
                  <a:pt x="14882" y="20727"/>
                  <a:pt x="15012" y="20931"/>
                </a:cubicBezTo>
                <a:cubicBezTo>
                  <a:pt x="15189" y="21208"/>
                  <a:pt x="15237" y="21320"/>
                  <a:pt x="15199" y="21372"/>
                </a:cubicBezTo>
                <a:cubicBezTo>
                  <a:pt x="15160" y="21424"/>
                  <a:pt x="15113" y="21397"/>
                  <a:pt x="15012" y="21265"/>
                </a:cubicBezTo>
                <a:cubicBezTo>
                  <a:pt x="14871" y="21082"/>
                  <a:pt x="14859" y="21096"/>
                  <a:pt x="14905" y="21408"/>
                </a:cubicBezTo>
                <a:lnTo>
                  <a:pt x="14932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5031" y="14313"/>
                </a:moveTo>
                <a:cubicBezTo>
                  <a:pt x="15155" y="14308"/>
                  <a:pt x="15358" y="14461"/>
                  <a:pt x="15442" y="14635"/>
                </a:cubicBezTo>
                <a:cubicBezTo>
                  <a:pt x="15564" y="14889"/>
                  <a:pt x="15461" y="14928"/>
                  <a:pt x="15252" y="14708"/>
                </a:cubicBezTo>
                <a:cubicBezTo>
                  <a:pt x="15150" y="14600"/>
                  <a:pt x="15029" y="14480"/>
                  <a:pt x="14984" y="14441"/>
                </a:cubicBezTo>
                <a:cubicBezTo>
                  <a:pt x="14903" y="14373"/>
                  <a:pt x="14902" y="14370"/>
                  <a:pt x="14982" y="14326"/>
                </a:cubicBezTo>
                <a:cubicBezTo>
                  <a:pt x="14996" y="14319"/>
                  <a:pt x="15013" y="14314"/>
                  <a:pt x="15031" y="14313"/>
                </a:cubicBezTo>
                <a:close/>
                <a:moveTo>
                  <a:pt x="16043" y="19570"/>
                </a:moveTo>
                <a:cubicBezTo>
                  <a:pt x="16072" y="19528"/>
                  <a:pt x="16182" y="19761"/>
                  <a:pt x="16236" y="19942"/>
                </a:cubicBezTo>
                <a:cubicBezTo>
                  <a:pt x="16236" y="19943"/>
                  <a:pt x="16237" y="19944"/>
                  <a:pt x="16237" y="19945"/>
                </a:cubicBezTo>
                <a:cubicBezTo>
                  <a:pt x="16239" y="19950"/>
                  <a:pt x="16238" y="19952"/>
                  <a:pt x="16239" y="19957"/>
                </a:cubicBezTo>
                <a:cubicBezTo>
                  <a:pt x="16254" y="20006"/>
                  <a:pt x="16267" y="20054"/>
                  <a:pt x="16267" y="20081"/>
                </a:cubicBezTo>
                <a:cubicBezTo>
                  <a:pt x="16267" y="20082"/>
                  <a:pt x="16264" y="20086"/>
                  <a:pt x="16264" y="20087"/>
                </a:cubicBezTo>
                <a:cubicBezTo>
                  <a:pt x="16264" y="20090"/>
                  <a:pt x="16267" y="20095"/>
                  <a:pt x="16267" y="20098"/>
                </a:cubicBezTo>
                <a:cubicBezTo>
                  <a:pt x="16267" y="20144"/>
                  <a:pt x="16230" y="20226"/>
                  <a:pt x="16184" y="20281"/>
                </a:cubicBezTo>
                <a:cubicBezTo>
                  <a:pt x="16130" y="20348"/>
                  <a:pt x="16073" y="20380"/>
                  <a:pt x="16035" y="20377"/>
                </a:cubicBezTo>
                <a:cubicBezTo>
                  <a:pt x="16013" y="20379"/>
                  <a:pt x="15997" y="20369"/>
                  <a:pt x="15994" y="20337"/>
                </a:cubicBezTo>
                <a:cubicBezTo>
                  <a:pt x="15986" y="20244"/>
                  <a:pt x="15989" y="20062"/>
                  <a:pt x="15999" y="19898"/>
                </a:cubicBezTo>
                <a:cubicBezTo>
                  <a:pt x="16001" y="19872"/>
                  <a:pt x="16005" y="19853"/>
                  <a:pt x="16007" y="19829"/>
                </a:cubicBezTo>
                <a:cubicBezTo>
                  <a:pt x="16011" y="19776"/>
                  <a:pt x="16014" y="19721"/>
                  <a:pt x="16019" y="19680"/>
                </a:cubicBezTo>
                <a:cubicBezTo>
                  <a:pt x="16026" y="19623"/>
                  <a:pt x="16033" y="19581"/>
                  <a:pt x="16040" y="19572"/>
                </a:cubicBezTo>
                <a:cubicBezTo>
                  <a:pt x="16040" y="19571"/>
                  <a:pt x="16041" y="19572"/>
                  <a:pt x="16041" y="19572"/>
                </a:cubicBezTo>
                <a:cubicBezTo>
                  <a:pt x="16041" y="19571"/>
                  <a:pt x="16043" y="19570"/>
                  <a:pt x="16043" y="1957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2" name="image24.png"/>
          <p:cNvPicPr>
            <a:picLocks noChangeAspect="1"/>
          </p:cNvPicPr>
          <p:nvPr/>
        </p:nvPicPr>
        <p:blipFill>
          <a:blip r:embed="rId6">
            <a:extLst/>
          </a:blip>
          <a:srcRect l="31899" t="0" r="10791" b="14821"/>
          <a:stretch>
            <a:fillRect/>
          </a:stretch>
        </p:blipFill>
        <p:spPr>
          <a:xfrm>
            <a:off x="3028" y="2447661"/>
            <a:ext cx="3925205" cy="7313029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3097868" y="2042741"/>
            <a:ext cx="7251785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/>
            </a:pPr>
          </a:p>
          <a:p>
            <a:pPr marL="370416" indent="-370416" algn="l">
              <a:buSzPct val="75000"/>
              <a:buChar char="•"/>
              <a:defRPr sz="2000"/>
            </a:pPr>
            <a:r>
              <a:t>Beatycon fans invited to “Find Your Inner Belle… or Beast!”</a:t>
            </a:r>
          </a:p>
          <a:p>
            <a:pPr marL="370416" indent="-370416" algn="l">
              <a:buSzPct val="75000"/>
              <a:buChar char="•"/>
              <a:defRPr sz="2000"/>
            </a:pPr>
            <a:r>
              <a:t>Fans create their best “Beauty and the Beast” content</a:t>
            </a:r>
          </a:p>
          <a:p>
            <a:pPr marL="370416" indent="-370416" algn="l">
              <a:buSzPct val="75000"/>
              <a:buChar char="•"/>
              <a:defRPr sz="2000"/>
            </a:pPr>
            <a:r>
              <a:t>Post content on social media with #beautybeastchallenge</a:t>
            </a:r>
          </a:p>
          <a:p>
            <a:pPr marL="370416" indent="-370416" algn="l">
              <a:buSzPct val="75000"/>
              <a:buChar char="•"/>
              <a:defRPr sz="2000"/>
            </a:pPr>
            <a:r>
              <a:t>Winner gets showcased at Beautycon Dallas in March</a:t>
            </a:r>
          </a:p>
          <a:p>
            <a:pPr marL="370416" indent="-370416" algn="l">
              <a:buSzPct val="75000"/>
              <a:buChar char="•"/>
              <a:defRPr sz="2000"/>
            </a:pPr>
            <a:r>
              <a:t>Winner goes to “Beauty and the Beast” premiere</a:t>
            </a:r>
          </a:p>
        </p:txBody>
      </p:sp>
      <p:pic>
        <p:nvPicPr>
          <p:cNvPr id="204" name="image3.png"/>
          <p:cNvPicPr>
            <a:picLocks noChangeAspect="1"/>
          </p:cNvPicPr>
          <p:nvPr/>
        </p:nvPicPr>
        <p:blipFill>
          <a:blip r:embed="rId7">
            <a:extLst/>
          </a:blip>
          <a:srcRect l="4196" t="3972" r="3914" b="1944"/>
          <a:stretch>
            <a:fillRect/>
          </a:stretch>
        </p:blipFill>
        <p:spPr>
          <a:xfrm>
            <a:off x="11878007" y="8889129"/>
            <a:ext cx="857552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70" fill="norm" stroke="1" extrusionOk="0">
                <a:moveTo>
                  <a:pt x="8885" y="7"/>
                </a:moveTo>
                <a:cubicBezTo>
                  <a:pt x="8867" y="41"/>
                  <a:pt x="8830" y="285"/>
                  <a:pt x="8795" y="546"/>
                </a:cubicBezTo>
                <a:cubicBezTo>
                  <a:pt x="8761" y="807"/>
                  <a:pt x="8687" y="1320"/>
                  <a:pt x="8636" y="1691"/>
                </a:cubicBezTo>
                <a:cubicBezTo>
                  <a:pt x="8445" y="3064"/>
                  <a:pt x="8278" y="4287"/>
                  <a:pt x="8176" y="5040"/>
                </a:cubicBezTo>
                <a:cubicBezTo>
                  <a:pt x="8119" y="5466"/>
                  <a:pt x="8036" y="6023"/>
                  <a:pt x="7997" y="6284"/>
                </a:cubicBezTo>
                <a:cubicBezTo>
                  <a:pt x="7957" y="6545"/>
                  <a:pt x="7906" y="6937"/>
                  <a:pt x="7877" y="7155"/>
                </a:cubicBezTo>
                <a:cubicBezTo>
                  <a:pt x="7848" y="7372"/>
                  <a:pt x="7796" y="7581"/>
                  <a:pt x="7767" y="7616"/>
                </a:cubicBezTo>
                <a:cubicBezTo>
                  <a:pt x="7738" y="7650"/>
                  <a:pt x="7614" y="7685"/>
                  <a:pt x="7497" y="7704"/>
                </a:cubicBezTo>
                <a:cubicBezTo>
                  <a:pt x="7379" y="7722"/>
                  <a:pt x="6726" y="7846"/>
                  <a:pt x="6040" y="7968"/>
                </a:cubicBezTo>
                <a:cubicBezTo>
                  <a:pt x="5354" y="8091"/>
                  <a:pt x="4481" y="8246"/>
                  <a:pt x="4103" y="8311"/>
                </a:cubicBezTo>
                <a:cubicBezTo>
                  <a:pt x="3184" y="8470"/>
                  <a:pt x="1755" y="8716"/>
                  <a:pt x="1408" y="8781"/>
                </a:cubicBezTo>
                <a:cubicBezTo>
                  <a:pt x="1254" y="8810"/>
                  <a:pt x="874" y="8885"/>
                  <a:pt x="569" y="8938"/>
                </a:cubicBezTo>
                <a:cubicBezTo>
                  <a:pt x="265" y="8990"/>
                  <a:pt x="11" y="9035"/>
                  <a:pt x="0" y="9045"/>
                </a:cubicBezTo>
                <a:cubicBezTo>
                  <a:pt x="-10" y="9056"/>
                  <a:pt x="294" y="9217"/>
                  <a:pt x="679" y="9398"/>
                </a:cubicBezTo>
                <a:cubicBezTo>
                  <a:pt x="2677" y="10335"/>
                  <a:pt x="2675" y="10328"/>
                  <a:pt x="2146" y="10328"/>
                </a:cubicBezTo>
                <a:cubicBezTo>
                  <a:pt x="1967" y="10328"/>
                  <a:pt x="1859" y="10357"/>
                  <a:pt x="1817" y="10407"/>
                </a:cubicBezTo>
                <a:cubicBezTo>
                  <a:pt x="1776" y="10456"/>
                  <a:pt x="1663" y="10485"/>
                  <a:pt x="1488" y="10485"/>
                </a:cubicBezTo>
                <a:cubicBezTo>
                  <a:pt x="1312" y="10485"/>
                  <a:pt x="1190" y="10504"/>
                  <a:pt x="1148" y="10553"/>
                </a:cubicBezTo>
                <a:cubicBezTo>
                  <a:pt x="1096" y="10616"/>
                  <a:pt x="1104" y="10632"/>
                  <a:pt x="1188" y="10632"/>
                </a:cubicBezTo>
                <a:cubicBezTo>
                  <a:pt x="1244" y="10632"/>
                  <a:pt x="1323" y="10669"/>
                  <a:pt x="1358" y="10710"/>
                </a:cubicBezTo>
                <a:cubicBezTo>
                  <a:pt x="1393" y="10751"/>
                  <a:pt x="1458" y="10779"/>
                  <a:pt x="1507" y="10779"/>
                </a:cubicBezTo>
                <a:cubicBezTo>
                  <a:pt x="1556" y="10779"/>
                  <a:pt x="1623" y="10816"/>
                  <a:pt x="1657" y="10857"/>
                </a:cubicBezTo>
                <a:cubicBezTo>
                  <a:pt x="1692" y="10898"/>
                  <a:pt x="1751" y="10926"/>
                  <a:pt x="1787" y="10926"/>
                </a:cubicBezTo>
                <a:cubicBezTo>
                  <a:pt x="1846" y="10926"/>
                  <a:pt x="2274" y="11114"/>
                  <a:pt x="2476" y="11229"/>
                </a:cubicBezTo>
                <a:cubicBezTo>
                  <a:pt x="2518" y="11253"/>
                  <a:pt x="2637" y="11312"/>
                  <a:pt x="2735" y="11356"/>
                </a:cubicBezTo>
                <a:cubicBezTo>
                  <a:pt x="2833" y="11401"/>
                  <a:pt x="3047" y="11503"/>
                  <a:pt x="3215" y="11582"/>
                </a:cubicBezTo>
                <a:cubicBezTo>
                  <a:pt x="3383" y="11660"/>
                  <a:pt x="3606" y="11753"/>
                  <a:pt x="3704" y="11797"/>
                </a:cubicBezTo>
                <a:cubicBezTo>
                  <a:pt x="3802" y="11841"/>
                  <a:pt x="3911" y="11901"/>
                  <a:pt x="3953" y="11924"/>
                </a:cubicBezTo>
                <a:cubicBezTo>
                  <a:pt x="3995" y="11948"/>
                  <a:pt x="4121" y="12010"/>
                  <a:pt x="4233" y="12062"/>
                </a:cubicBezTo>
                <a:cubicBezTo>
                  <a:pt x="4345" y="12113"/>
                  <a:pt x="4518" y="12205"/>
                  <a:pt x="4622" y="12267"/>
                </a:cubicBezTo>
                <a:cubicBezTo>
                  <a:pt x="4727" y="12329"/>
                  <a:pt x="4859" y="12375"/>
                  <a:pt x="4912" y="12375"/>
                </a:cubicBezTo>
                <a:cubicBezTo>
                  <a:pt x="4965" y="12375"/>
                  <a:pt x="5037" y="12412"/>
                  <a:pt x="5072" y="12453"/>
                </a:cubicBezTo>
                <a:cubicBezTo>
                  <a:pt x="5107" y="12494"/>
                  <a:pt x="5172" y="12532"/>
                  <a:pt x="5211" y="12532"/>
                </a:cubicBezTo>
                <a:cubicBezTo>
                  <a:pt x="5250" y="12532"/>
                  <a:pt x="5322" y="12545"/>
                  <a:pt x="5371" y="12571"/>
                </a:cubicBezTo>
                <a:cubicBezTo>
                  <a:pt x="5420" y="12596"/>
                  <a:pt x="5489" y="12634"/>
                  <a:pt x="5531" y="12649"/>
                </a:cubicBezTo>
                <a:cubicBezTo>
                  <a:pt x="5573" y="12665"/>
                  <a:pt x="5638" y="12702"/>
                  <a:pt x="5680" y="12727"/>
                </a:cubicBezTo>
                <a:cubicBezTo>
                  <a:pt x="5723" y="12753"/>
                  <a:pt x="5798" y="12780"/>
                  <a:pt x="5840" y="12796"/>
                </a:cubicBezTo>
                <a:cubicBezTo>
                  <a:pt x="5882" y="12812"/>
                  <a:pt x="5986" y="12871"/>
                  <a:pt x="6070" y="12923"/>
                </a:cubicBezTo>
                <a:cubicBezTo>
                  <a:pt x="6154" y="12976"/>
                  <a:pt x="6253" y="13019"/>
                  <a:pt x="6299" y="13021"/>
                </a:cubicBezTo>
                <a:cubicBezTo>
                  <a:pt x="6344" y="13023"/>
                  <a:pt x="6408" y="13063"/>
                  <a:pt x="6439" y="13100"/>
                </a:cubicBezTo>
                <a:cubicBezTo>
                  <a:pt x="6470" y="13136"/>
                  <a:pt x="6595" y="13190"/>
                  <a:pt x="6709" y="13227"/>
                </a:cubicBezTo>
                <a:cubicBezTo>
                  <a:pt x="6937" y="13301"/>
                  <a:pt x="7031" y="13433"/>
                  <a:pt x="6988" y="13599"/>
                </a:cubicBezTo>
                <a:cubicBezTo>
                  <a:pt x="6973" y="13658"/>
                  <a:pt x="6930" y="13974"/>
                  <a:pt x="6888" y="14304"/>
                </a:cubicBezTo>
                <a:cubicBezTo>
                  <a:pt x="6845" y="14634"/>
                  <a:pt x="6772" y="15148"/>
                  <a:pt x="6729" y="15450"/>
                </a:cubicBezTo>
                <a:cubicBezTo>
                  <a:pt x="6616" y="16229"/>
                  <a:pt x="6471" y="17271"/>
                  <a:pt x="6349" y="18172"/>
                </a:cubicBezTo>
                <a:cubicBezTo>
                  <a:pt x="6292" y="18598"/>
                  <a:pt x="6205" y="19190"/>
                  <a:pt x="6160" y="19484"/>
                </a:cubicBezTo>
                <a:cubicBezTo>
                  <a:pt x="6115" y="19778"/>
                  <a:pt x="6089" y="20041"/>
                  <a:pt x="6100" y="20072"/>
                </a:cubicBezTo>
                <a:cubicBezTo>
                  <a:pt x="6110" y="20103"/>
                  <a:pt x="6427" y="19819"/>
                  <a:pt x="6799" y="19445"/>
                </a:cubicBezTo>
                <a:cubicBezTo>
                  <a:pt x="7171" y="19071"/>
                  <a:pt x="7491" y="18783"/>
                  <a:pt x="7517" y="18799"/>
                </a:cubicBezTo>
                <a:cubicBezTo>
                  <a:pt x="7581" y="18837"/>
                  <a:pt x="7582" y="19004"/>
                  <a:pt x="7517" y="19044"/>
                </a:cubicBezTo>
                <a:cubicBezTo>
                  <a:pt x="7489" y="19061"/>
                  <a:pt x="7468" y="19233"/>
                  <a:pt x="7468" y="19425"/>
                </a:cubicBezTo>
                <a:cubicBezTo>
                  <a:pt x="7468" y="19618"/>
                  <a:pt x="7439" y="19828"/>
                  <a:pt x="7408" y="19886"/>
                </a:cubicBezTo>
                <a:cubicBezTo>
                  <a:pt x="7376" y="19943"/>
                  <a:pt x="7340" y="20178"/>
                  <a:pt x="7328" y="20414"/>
                </a:cubicBezTo>
                <a:cubicBezTo>
                  <a:pt x="7315" y="20650"/>
                  <a:pt x="7283" y="20888"/>
                  <a:pt x="7258" y="20943"/>
                </a:cubicBezTo>
                <a:cubicBezTo>
                  <a:pt x="7233" y="20998"/>
                  <a:pt x="7216" y="21161"/>
                  <a:pt x="7208" y="21306"/>
                </a:cubicBezTo>
                <a:cubicBezTo>
                  <a:pt x="7199" y="21453"/>
                  <a:pt x="7210" y="21570"/>
                  <a:pt x="7238" y="21570"/>
                </a:cubicBezTo>
                <a:cubicBezTo>
                  <a:pt x="7294" y="21570"/>
                  <a:pt x="7927" y="20967"/>
                  <a:pt x="7927" y="20914"/>
                </a:cubicBezTo>
                <a:cubicBezTo>
                  <a:pt x="7927" y="20895"/>
                  <a:pt x="8203" y="20594"/>
                  <a:pt x="8546" y="20248"/>
                </a:cubicBezTo>
                <a:cubicBezTo>
                  <a:pt x="8889" y="19902"/>
                  <a:pt x="9217" y="19575"/>
                  <a:pt x="9274" y="19514"/>
                </a:cubicBezTo>
                <a:cubicBezTo>
                  <a:pt x="9332" y="19452"/>
                  <a:pt x="9418" y="19359"/>
                  <a:pt x="9464" y="19318"/>
                </a:cubicBezTo>
                <a:cubicBezTo>
                  <a:pt x="9657" y="19147"/>
                  <a:pt x="12051" y="16713"/>
                  <a:pt x="12389" y="16341"/>
                </a:cubicBezTo>
                <a:cubicBezTo>
                  <a:pt x="12539" y="16175"/>
                  <a:pt x="12612" y="16125"/>
                  <a:pt x="12739" y="16125"/>
                </a:cubicBezTo>
                <a:cubicBezTo>
                  <a:pt x="12902" y="16125"/>
                  <a:pt x="13193" y="16244"/>
                  <a:pt x="13248" y="16331"/>
                </a:cubicBezTo>
                <a:cubicBezTo>
                  <a:pt x="13264" y="16357"/>
                  <a:pt x="13332" y="16370"/>
                  <a:pt x="13398" y="16370"/>
                </a:cubicBezTo>
                <a:cubicBezTo>
                  <a:pt x="13465" y="16370"/>
                  <a:pt x="13530" y="16392"/>
                  <a:pt x="13547" y="16419"/>
                </a:cubicBezTo>
                <a:cubicBezTo>
                  <a:pt x="13581" y="16473"/>
                  <a:pt x="13841" y="16599"/>
                  <a:pt x="14037" y="16654"/>
                </a:cubicBezTo>
                <a:cubicBezTo>
                  <a:pt x="14107" y="16674"/>
                  <a:pt x="14216" y="16724"/>
                  <a:pt x="14286" y="16772"/>
                </a:cubicBezTo>
                <a:cubicBezTo>
                  <a:pt x="14356" y="16820"/>
                  <a:pt x="14520" y="16909"/>
                  <a:pt x="14646" y="16968"/>
                </a:cubicBezTo>
                <a:cubicBezTo>
                  <a:pt x="14772" y="17026"/>
                  <a:pt x="14913" y="17090"/>
                  <a:pt x="14955" y="17114"/>
                </a:cubicBezTo>
                <a:cubicBezTo>
                  <a:pt x="15030" y="17158"/>
                  <a:pt x="15516" y="17380"/>
                  <a:pt x="15664" y="17438"/>
                </a:cubicBezTo>
                <a:cubicBezTo>
                  <a:pt x="15706" y="17454"/>
                  <a:pt x="15782" y="17490"/>
                  <a:pt x="15824" y="17516"/>
                </a:cubicBezTo>
                <a:cubicBezTo>
                  <a:pt x="15866" y="17542"/>
                  <a:pt x="16054" y="17635"/>
                  <a:pt x="16243" y="17722"/>
                </a:cubicBezTo>
                <a:cubicBezTo>
                  <a:pt x="16431" y="17808"/>
                  <a:pt x="16596" y="17902"/>
                  <a:pt x="16612" y="17927"/>
                </a:cubicBezTo>
                <a:cubicBezTo>
                  <a:pt x="16628" y="17953"/>
                  <a:pt x="16687" y="17976"/>
                  <a:pt x="16742" y="17976"/>
                </a:cubicBezTo>
                <a:cubicBezTo>
                  <a:pt x="16797" y="17976"/>
                  <a:pt x="16930" y="18025"/>
                  <a:pt x="17041" y="18094"/>
                </a:cubicBezTo>
                <a:cubicBezTo>
                  <a:pt x="17153" y="18162"/>
                  <a:pt x="17272" y="18221"/>
                  <a:pt x="17311" y="18221"/>
                </a:cubicBezTo>
                <a:cubicBezTo>
                  <a:pt x="17350" y="18221"/>
                  <a:pt x="17416" y="18258"/>
                  <a:pt x="17451" y="18299"/>
                </a:cubicBezTo>
                <a:cubicBezTo>
                  <a:pt x="17485" y="18341"/>
                  <a:pt x="17568" y="18368"/>
                  <a:pt x="17631" y="18368"/>
                </a:cubicBezTo>
                <a:cubicBezTo>
                  <a:pt x="17694" y="18368"/>
                  <a:pt x="17765" y="18405"/>
                  <a:pt x="17800" y="18446"/>
                </a:cubicBezTo>
                <a:cubicBezTo>
                  <a:pt x="17835" y="18487"/>
                  <a:pt x="17907" y="18525"/>
                  <a:pt x="17950" y="18525"/>
                </a:cubicBezTo>
                <a:cubicBezTo>
                  <a:pt x="17993" y="18525"/>
                  <a:pt x="18098" y="18583"/>
                  <a:pt x="18190" y="18652"/>
                </a:cubicBezTo>
                <a:cubicBezTo>
                  <a:pt x="18282" y="18721"/>
                  <a:pt x="18409" y="18769"/>
                  <a:pt x="18469" y="18769"/>
                </a:cubicBezTo>
                <a:cubicBezTo>
                  <a:pt x="18529" y="18769"/>
                  <a:pt x="18648" y="18828"/>
                  <a:pt x="18739" y="18897"/>
                </a:cubicBezTo>
                <a:cubicBezTo>
                  <a:pt x="18831" y="18965"/>
                  <a:pt x="18959" y="19024"/>
                  <a:pt x="19018" y="19024"/>
                </a:cubicBezTo>
                <a:cubicBezTo>
                  <a:pt x="19077" y="19024"/>
                  <a:pt x="19131" y="19047"/>
                  <a:pt x="19148" y="19073"/>
                </a:cubicBezTo>
                <a:cubicBezTo>
                  <a:pt x="19164" y="19099"/>
                  <a:pt x="19296" y="19170"/>
                  <a:pt x="19428" y="19230"/>
                </a:cubicBezTo>
                <a:cubicBezTo>
                  <a:pt x="19561" y="19289"/>
                  <a:pt x="19708" y="19352"/>
                  <a:pt x="19757" y="19376"/>
                </a:cubicBezTo>
                <a:cubicBezTo>
                  <a:pt x="19851" y="19424"/>
                  <a:pt x="19877" y="19353"/>
                  <a:pt x="19787" y="19298"/>
                </a:cubicBezTo>
                <a:cubicBezTo>
                  <a:pt x="19759" y="19281"/>
                  <a:pt x="19737" y="19221"/>
                  <a:pt x="19737" y="19171"/>
                </a:cubicBezTo>
                <a:cubicBezTo>
                  <a:pt x="19737" y="19121"/>
                  <a:pt x="19709" y="19058"/>
                  <a:pt x="19667" y="19024"/>
                </a:cubicBezTo>
                <a:cubicBezTo>
                  <a:pt x="19625" y="18990"/>
                  <a:pt x="19587" y="18927"/>
                  <a:pt x="19587" y="18887"/>
                </a:cubicBezTo>
                <a:cubicBezTo>
                  <a:pt x="19587" y="18847"/>
                  <a:pt x="19527" y="18742"/>
                  <a:pt x="19457" y="18652"/>
                </a:cubicBezTo>
                <a:cubicBezTo>
                  <a:pt x="19387" y="18562"/>
                  <a:pt x="19328" y="18444"/>
                  <a:pt x="19328" y="18387"/>
                </a:cubicBezTo>
                <a:cubicBezTo>
                  <a:pt x="19328" y="18331"/>
                  <a:pt x="19300" y="18266"/>
                  <a:pt x="19258" y="18250"/>
                </a:cubicBezTo>
                <a:cubicBezTo>
                  <a:pt x="19216" y="18235"/>
                  <a:pt x="19178" y="18191"/>
                  <a:pt x="19178" y="18152"/>
                </a:cubicBezTo>
                <a:cubicBezTo>
                  <a:pt x="19178" y="18114"/>
                  <a:pt x="19150" y="18059"/>
                  <a:pt x="19108" y="18025"/>
                </a:cubicBezTo>
                <a:cubicBezTo>
                  <a:pt x="19066" y="17991"/>
                  <a:pt x="19028" y="17930"/>
                  <a:pt x="19028" y="17888"/>
                </a:cubicBezTo>
                <a:cubicBezTo>
                  <a:pt x="19028" y="17846"/>
                  <a:pt x="18968" y="17733"/>
                  <a:pt x="18898" y="17643"/>
                </a:cubicBezTo>
                <a:cubicBezTo>
                  <a:pt x="18828" y="17553"/>
                  <a:pt x="18769" y="17458"/>
                  <a:pt x="18769" y="17428"/>
                </a:cubicBezTo>
                <a:cubicBezTo>
                  <a:pt x="18769" y="17398"/>
                  <a:pt x="18725" y="17285"/>
                  <a:pt x="18659" y="17183"/>
                </a:cubicBezTo>
                <a:cubicBezTo>
                  <a:pt x="18594" y="17080"/>
                  <a:pt x="18518" y="16970"/>
                  <a:pt x="18499" y="16928"/>
                </a:cubicBezTo>
                <a:cubicBezTo>
                  <a:pt x="18480" y="16887"/>
                  <a:pt x="18447" y="16810"/>
                  <a:pt x="18419" y="16762"/>
                </a:cubicBezTo>
                <a:cubicBezTo>
                  <a:pt x="18310" y="16577"/>
                  <a:pt x="18261" y="16495"/>
                  <a:pt x="18160" y="16302"/>
                </a:cubicBezTo>
                <a:cubicBezTo>
                  <a:pt x="18052" y="16093"/>
                  <a:pt x="18017" y="16018"/>
                  <a:pt x="17920" y="15851"/>
                </a:cubicBezTo>
                <a:cubicBezTo>
                  <a:pt x="17888" y="15796"/>
                  <a:pt x="17807" y="15658"/>
                  <a:pt x="17750" y="15548"/>
                </a:cubicBezTo>
                <a:cubicBezTo>
                  <a:pt x="17693" y="15438"/>
                  <a:pt x="17626" y="15308"/>
                  <a:pt x="17591" y="15254"/>
                </a:cubicBezTo>
                <a:cubicBezTo>
                  <a:pt x="17387" y="14935"/>
                  <a:pt x="17291" y="14768"/>
                  <a:pt x="17291" y="14705"/>
                </a:cubicBezTo>
                <a:cubicBezTo>
                  <a:pt x="17291" y="14667"/>
                  <a:pt x="17263" y="14623"/>
                  <a:pt x="17221" y="14608"/>
                </a:cubicBezTo>
                <a:cubicBezTo>
                  <a:pt x="17179" y="14592"/>
                  <a:pt x="17141" y="14548"/>
                  <a:pt x="17141" y="14510"/>
                </a:cubicBezTo>
                <a:cubicBezTo>
                  <a:pt x="17141" y="14472"/>
                  <a:pt x="17083" y="14336"/>
                  <a:pt x="17012" y="14206"/>
                </a:cubicBezTo>
                <a:cubicBezTo>
                  <a:pt x="16829" y="13869"/>
                  <a:pt x="16581" y="13431"/>
                  <a:pt x="16472" y="13256"/>
                </a:cubicBezTo>
                <a:cubicBezTo>
                  <a:pt x="16421" y="13174"/>
                  <a:pt x="16370" y="13072"/>
                  <a:pt x="16353" y="13031"/>
                </a:cubicBezTo>
                <a:cubicBezTo>
                  <a:pt x="16337" y="12990"/>
                  <a:pt x="16282" y="12898"/>
                  <a:pt x="16243" y="12825"/>
                </a:cubicBezTo>
                <a:cubicBezTo>
                  <a:pt x="16149" y="12654"/>
                  <a:pt x="16157" y="12502"/>
                  <a:pt x="16253" y="12424"/>
                </a:cubicBezTo>
                <a:cubicBezTo>
                  <a:pt x="16295" y="12390"/>
                  <a:pt x="16333" y="12335"/>
                  <a:pt x="16333" y="12297"/>
                </a:cubicBezTo>
                <a:cubicBezTo>
                  <a:pt x="16333" y="12258"/>
                  <a:pt x="16369" y="12215"/>
                  <a:pt x="16413" y="12199"/>
                </a:cubicBezTo>
                <a:cubicBezTo>
                  <a:pt x="16458" y="12182"/>
                  <a:pt x="16696" y="11952"/>
                  <a:pt x="16952" y="11689"/>
                </a:cubicBezTo>
                <a:cubicBezTo>
                  <a:pt x="17209" y="11427"/>
                  <a:pt x="17484" y="11152"/>
                  <a:pt x="17561" y="11082"/>
                </a:cubicBezTo>
                <a:cubicBezTo>
                  <a:pt x="17638" y="11013"/>
                  <a:pt x="17700" y="10941"/>
                  <a:pt x="17700" y="10916"/>
                </a:cubicBezTo>
                <a:cubicBezTo>
                  <a:pt x="17700" y="10890"/>
                  <a:pt x="18115" y="10453"/>
                  <a:pt x="18619" y="9956"/>
                </a:cubicBezTo>
                <a:cubicBezTo>
                  <a:pt x="20169" y="8424"/>
                  <a:pt x="20655" y="7924"/>
                  <a:pt x="20655" y="7851"/>
                </a:cubicBezTo>
                <a:cubicBezTo>
                  <a:pt x="20655" y="7812"/>
                  <a:pt x="20685" y="7768"/>
                  <a:pt x="20725" y="7753"/>
                </a:cubicBezTo>
                <a:cubicBezTo>
                  <a:pt x="20833" y="7712"/>
                  <a:pt x="21215" y="7353"/>
                  <a:pt x="21215" y="7293"/>
                </a:cubicBezTo>
                <a:cubicBezTo>
                  <a:pt x="21215" y="7264"/>
                  <a:pt x="21293" y="7193"/>
                  <a:pt x="21384" y="7136"/>
                </a:cubicBezTo>
                <a:cubicBezTo>
                  <a:pt x="21475" y="7079"/>
                  <a:pt x="21528" y="7038"/>
                  <a:pt x="21504" y="7038"/>
                </a:cubicBezTo>
                <a:cubicBezTo>
                  <a:pt x="21479" y="7038"/>
                  <a:pt x="21485" y="6998"/>
                  <a:pt x="21524" y="6950"/>
                </a:cubicBezTo>
                <a:cubicBezTo>
                  <a:pt x="21584" y="6874"/>
                  <a:pt x="21590" y="6861"/>
                  <a:pt x="21524" y="6911"/>
                </a:cubicBezTo>
                <a:cubicBezTo>
                  <a:pt x="21482" y="6942"/>
                  <a:pt x="21278" y="6989"/>
                  <a:pt x="21075" y="7009"/>
                </a:cubicBezTo>
                <a:cubicBezTo>
                  <a:pt x="20872" y="7028"/>
                  <a:pt x="20691" y="7062"/>
                  <a:pt x="20675" y="7087"/>
                </a:cubicBezTo>
                <a:cubicBezTo>
                  <a:pt x="20659" y="7112"/>
                  <a:pt x="20509" y="7136"/>
                  <a:pt x="20336" y="7136"/>
                </a:cubicBezTo>
                <a:cubicBezTo>
                  <a:pt x="20156" y="7136"/>
                  <a:pt x="19961" y="7162"/>
                  <a:pt x="19877" y="7204"/>
                </a:cubicBezTo>
                <a:cubicBezTo>
                  <a:pt x="19797" y="7246"/>
                  <a:pt x="19592" y="7283"/>
                  <a:pt x="19428" y="7283"/>
                </a:cubicBezTo>
                <a:cubicBezTo>
                  <a:pt x="19264" y="7283"/>
                  <a:pt x="19125" y="7304"/>
                  <a:pt x="19108" y="7332"/>
                </a:cubicBezTo>
                <a:cubicBezTo>
                  <a:pt x="19070" y="7391"/>
                  <a:pt x="18736" y="7399"/>
                  <a:pt x="18699" y="7342"/>
                </a:cubicBezTo>
                <a:cubicBezTo>
                  <a:pt x="18686" y="7320"/>
                  <a:pt x="19060" y="6917"/>
                  <a:pt x="19527" y="6441"/>
                </a:cubicBezTo>
                <a:cubicBezTo>
                  <a:pt x="20419" y="5531"/>
                  <a:pt x="20562" y="5375"/>
                  <a:pt x="20446" y="5412"/>
                </a:cubicBezTo>
                <a:cubicBezTo>
                  <a:pt x="20410" y="5424"/>
                  <a:pt x="20037" y="5488"/>
                  <a:pt x="19617" y="5559"/>
                </a:cubicBezTo>
                <a:cubicBezTo>
                  <a:pt x="19197" y="5631"/>
                  <a:pt x="18603" y="5732"/>
                  <a:pt x="18309" y="5785"/>
                </a:cubicBezTo>
                <a:cubicBezTo>
                  <a:pt x="17196" y="5984"/>
                  <a:pt x="16639" y="6081"/>
                  <a:pt x="15923" y="6206"/>
                </a:cubicBezTo>
                <a:cubicBezTo>
                  <a:pt x="15517" y="6276"/>
                  <a:pt x="15005" y="6371"/>
                  <a:pt x="14795" y="6411"/>
                </a:cubicBezTo>
                <a:cubicBezTo>
                  <a:pt x="14585" y="6451"/>
                  <a:pt x="14092" y="6545"/>
                  <a:pt x="13687" y="6617"/>
                </a:cubicBezTo>
                <a:lnTo>
                  <a:pt x="12948" y="6744"/>
                </a:lnTo>
                <a:lnTo>
                  <a:pt x="12809" y="6578"/>
                </a:lnTo>
                <a:cubicBezTo>
                  <a:pt x="12732" y="6486"/>
                  <a:pt x="12659" y="6364"/>
                  <a:pt x="12659" y="6304"/>
                </a:cubicBezTo>
                <a:cubicBezTo>
                  <a:pt x="12658" y="6243"/>
                  <a:pt x="12637" y="6174"/>
                  <a:pt x="12609" y="6157"/>
                </a:cubicBezTo>
                <a:cubicBezTo>
                  <a:pt x="12581" y="6140"/>
                  <a:pt x="12515" y="6037"/>
                  <a:pt x="12459" y="5922"/>
                </a:cubicBezTo>
                <a:cubicBezTo>
                  <a:pt x="12403" y="5807"/>
                  <a:pt x="12327" y="5676"/>
                  <a:pt x="12299" y="5628"/>
                </a:cubicBezTo>
                <a:cubicBezTo>
                  <a:pt x="12176" y="5413"/>
                  <a:pt x="12152" y="5352"/>
                  <a:pt x="12070" y="5187"/>
                </a:cubicBezTo>
                <a:cubicBezTo>
                  <a:pt x="12021" y="5091"/>
                  <a:pt x="11946" y="4994"/>
                  <a:pt x="11910" y="4972"/>
                </a:cubicBezTo>
                <a:cubicBezTo>
                  <a:pt x="11873" y="4950"/>
                  <a:pt x="11850" y="4879"/>
                  <a:pt x="11850" y="4815"/>
                </a:cubicBezTo>
                <a:cubicBezTo>
                  <a:pt x="11850" y="4751"/>
                  <a:pt x="11810" y="4671"/>
                  <a:pt x="11770" y="4639"/>
                </a:cubicBezTo>
                <a:cubicBezTo>
                  <a:pt x="11731" y="4607"/>
                  <a:pt x="11667" y="4511"/>
                  <a:pt x="11621" y="4423"/>
                </a:cubicBezTo>
                <a:cubicBezTo>
                  <a:pt x="11576" y="4335"/>
                  <a:pt x="11516" y="4230"/>
                  <a:pt x="11491" y="4188"/>
                </a:cubicBezTo>
                <a:cubicBezTo>
                  <a:pt x="11465" y="4147"/>
                  <a:pt x="11437" y="4082"/>
                  <a:pt x="11421" y="4041"/>
                </a:cubicBezTo>
                <a:cubicBezTo>
                  <a:pt x="11405" y="3999"/>
                  <a:pt x="11365" y="3926"/>
                  <a:pt x="11341" y="3885"/>
                </a:cubicBezTo>
                <a:cubicBezTo>
                  <a:pt x="11317" y="3844"/>
                  <a:pt x="11279" y="3764"/>
                  <a:pt x="11251" y="3709"/>
                </a:cubicBezTo>
                <a:cubicBezTo>
                  <a:pt x="11223" y="3654"/>
                  <a:pt x="11125" y="3481"/>
                  <a:pt x="11032" y="3317"/>
                </a:cubicBezTo>
                <a:cubicBezTo>
                  <a:pt x="10940" y="3153"/>
                  <a:pt x="10787" y="2868"/>
                  <a:pt x="10692" y="2690"/>
                </a:cubicBezTo>
                <a:cubicBezTo>
                  <a:pt x="10597" y="2512"/>
                  <a:pt x="10484" y="2333"/>
                  <a:pt x="10443" y="2289"/>
                </a:cubicBezTo>
                <a:cubicBezTo>
                  <a:pt x="10402" y="2244"/>
                  <a:pt x="10373" y="2159"/>
                  <a:pt x="10373" y="2103"/>
                </a:cubicBezTo>
                <a:cubicBezTo>
                  <a:pt x="10373" y="2046"/>
                  <a:pt x="10335" y="1991"/>
                  <a:pt x="10293" y="1975"/>
                </a:cubicBezTo>
                <a:cubicBezTo>
                  <a:pt x="10251" y="1959"/>
                  <a:pt x="10213" y="1903"/>
                  <a:pt x="10213" y="1858"/>
                </a:cubicBezTo>
                <a:cubicBezTo>
                  <a:pt x="10213" y="1813"/>
                  <a:pt x="10172" y="1714"/>
                  <a:pt x="10113" y="1633"/>
                </a:cubicBezTo>
                <a:cubicBezTo>
                  <a:pt x="10027" y="1514"/>
                  <a:pt x="9992" y="1497"/>
                  <a:pt x="9933" y="1544"/>
                </a:cubicBezTo>
                <a:cubicBezTo>
                  <a:pt x="9893" y="1577"/>
                  <a:pt x="9844" y="1584"/>
                  <a:pt x="9824" y="1564"/>
                </a:cubicBezTo>
                <a:cubicBezTo>
                  <a:pt x="9779" y="1520"/>
                  <a:pt x="9374" y="798"/>
                  <a:pt x="9115" y="301"/>
                </a:cubicBezTo>
                <a:cubicBezTo>
                  <a:pt x="9003" y="86"/>
                  <a:pt x="8905" y="-30"/>
                  <a:pt x="8885" y="7"/>
                </a:cubicBezTo>
                <a:close/>
                <a:moveTo>
                  <a:pt x="9494" y="2974"/>
                </a:moveTo>
                <a:cubicBezTo>
                  <a:pt x="9638" y="2949"/>
                  <a:pt x="9705" y="3402"/>
                  <a:pt x="9624" y="3944"/>
                </a:cubicBezTo>
                <a:cubicBezTo>
                  <a:pt x="9287" y="6182"/>
                  <a:pt x="8995" y="8336"/>
                  <a:pt x="8995" y="8634"/>
                </a:cubicBezTo>
                <a:cubicBezTo>
                  <a:pt x="8995" y="9073"/>
                  <a:pt x="8839" y="9162"/>
                  <a:pt x="7697" y="9359"/>
                </a:cubicBezTo>
                <a:cubicBezTo>
                  <a:pt x="7217" y="9442"/>
                  <a:pt x="6194" y="9626"/>
                  <a:pt x="5421" y="9760"/>
                </a:cubicBezTo>
                <a:lnTo>
                  <a:pt x="4013" y="9995"/>
                </a:lnTo>
                <a:lnTo>
                  <a:pt x="3624" y="9780"/>
                </a:lnTo>
                <a:cubicBezTo>
                  <a:pt x="3409" y="9660"/>
                  <a:pt x="3230" y="9514"/>
                  <a:pt x="3225" y="9457"/>
                </a:cubicBezTo>
                <a:cubicBezTo>
                  <a:pt x="3219" y="9399"/>
                  <a:pt x="4396" y="9147"/>
                  <a:pt x="5850" y="8889"/>
                </a:cubicBezTo>
                <a:cubicBezTo>
                  <a:pt x="7717" y="8558"/>
                  <a:pt x="8525" y="8372"/>
                  <a:pt x="8586" y="8262"/>
                </a:cubicBezTo>
                <a:cubicBezTo>
                  <a:pt x="8633" y="8176"/>
                  <a:pt x="8822" y="6984"/>
                  <a:pt x="9005" y="5608"/>
                </a:cubicBezTo>
                <a:cubicBezTo>
                  <a:pt x="9188" y="4233"/>
                  <a:pt x="9376" y="3062"/>
                  <a:pt x="9424" y="3013"/>
                </a:cubicBezTo>
                <a:cubicBezTo>
                  <a:pt x="9447" y="2989"/>
                  <a:pt x="9474" y="2978"/>
                  <a:pt x="9494" y="2974"/>
                </a:cubicBezTo>
                <a:close/>
                <a:moveTo>
                  <a:pt x="17621" y="6872"/>
                </a:moveTo>
                <a:cubicBezTo>
                  <a:pt x="17670" y="6901"/>
                  <a:pt x="17528" y="7126"/>
                  <a:pt x="17311" y="7381"/>
                </a:cubicBezTo>
                <a:cubicBezTo>
                  <a:pt x="17034" y="7705"/>
                  <a:pt x="16841" y="7841"/>
                  <a:pt x="16652" y="7841"/>
                </a:cubicBezTo>
                <a:cubicBezTo>
                  <a:pt x="16503" y="7841"/>
                  <a:pt x="15877" y="7942"/>
                  <a:pt x="15264" y="8056"/>
                </a:cubicBezTo>
                <a:cubicBezTo>
                  <a:pt x="14651" y="8171"/>
                  <a:pt x="14068" y="8262"/>
                  <a:pt x="13967" y="8262"/>
                </a:cubicBezTo>
                <a:cubicBezTo>
                  <a:pt x="13710" y="8262"/>
                  <a:pt x="13389" y="7770"/>
                  <a:pt x="13547" y="7616"/>
                </a:cubicBezTo>
                <a:cubicBezTo>
                  <a:pt x="13683" y="7483"/>
                  <a:pt x="17485" y="6789"/>
                  <a:pt x="17621" y="687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5" name="Shape 205"/>
          <p:cNvSpPr/>
          <p:nvPr/>
        </p:nvSpPr>
        <p:spPr>
          <a:xfrm>
            <a:off x="149766" y="1312398"/>
            <a:ext cx="1270526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/>
            <a:r>
              <a:t>Beautycon Media provides a large network of diverse content creators who reach hundreds of millions of people in a unique way while creating a viral buzz throughout the digital space.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F8B8A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208" name="image25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17872"/>
          <a:stretch>
            <a:fillRect/>
          </a:stretch>
        </p:blipFill>
        <p:spPr>
          <a:xfrm>
            <a:off x="913196" y="5222576"/>
            <a:ext cx="5482765" cy="3107988"/>
          </a:xfrm>
          <a:prstGeom prst="rect">
            <a:avLst/>
          </a:prstGeom>
          <a:ln w="6350">
            <a:solidFill>
              <a:srgbClr val="A6AAA9"/>
            </a:solidFill>
            <a:miter lim="400000"/>
          </a:ln>
        </p:spPr>
      </p:pic>
      <p:sp>
        <p:nvSpPr>
          <p:cNvPr id="209" name="Shape 209"/>
          <p:cNvSpPr/>
          <p:nvPr/>
        </p:nvSpPr>
        <p:spPr>
          <a:xfrm>
            <a:off x="-167115" y="329439"/>
            <a:ext cx="13339031" cy="635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3500">
                <a:latin typeface="+mj-lt"/>
                <a:ea typeface="+mj-ea"/>
                <a:cs typeface="+mj-cs"/>
                <a:sym typeface="Helvetica"/>
              </a:defRPr>
            </a:pPr>
            <a:r>
              <a:t>4.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t>BEAUTYCON MEDIA 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INFLUENCERS KICKOFF CHALLENGE</a:t>
            </a:r>
          </a:p>
        </p:txBody>
      </p:sp>
      <p:pic>
        <p:nvPicPr>
          <p:cNvPr id="210" name="image26.p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484"/>
          <a:stretch>
            <a:fillRect/>
          </a:stretch>
        </p:blipFill>
        <p:spPr>
          <a:xfrm>
            <a:off x="922792" y="1632231"/>
            <a:ext cx="5515797" cy="3143656"/>
          </a:xfrm>
          <a:prstGeom prst="rect">
            <a:avLst/>
          </a:prstGeom>
          <a:ln w="6350">
            <a:solidFill>
              <a:srgbClr val="A6AAA9"/>
            </a:solidFill>
            <a:miter lim="400000"/>
          </a:ln>
        </p:spPr>
      </p:pic>
      <p:pic>
        <p:nvPicPr>
          <p:cNvPr id="211" name="image27.png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905"/>
          <a:stretch>
            <a:fillRect/>
          </a:stretch>
        </p:blipFill>
        <p:spPr>
          <a:xfrm>
            <a:off x="6549412" y="1629903"/>
            <a:ext cx="5502831" cy="3111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28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18161"/>
          <a:stretch>
            <a:fillRect/>
          </a:stretch>
        </p:blipFill>
        <p:spPr>
          <a:xfrm>
            <a:off x="6547921" y="5217614"/>
            <a:ext cx="5555661" cy="3117860"/>
          </a:xfrm>
          <a:prstGeom prst="rect">
            <a:avLst/>
          </a:prstGeom>
          <a:ln w="6350">
            <a:solidFill>
              <a:srgbClr val="A6AAA9"/>
            </a:solidFill>
            <a:miter lim="400000"/>
          </a:ln>
        </p:spPr>
      </p:pic>
      <p:sp>
        <p:nvSpPr>
          <p:cNvPr id="213" name="Shape 213"/>
          <p:cNvSpPr/>
          <p:nvPr/>
        </p:nvSpPr>
        <p:spPr>
          <a:xfrm>
            <a:off x="919434" y="4721600"/>
            <a:ext cx="5522486" cy="43556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14" name="Shape 214"/>
          <p:cNvSpPr/>
          <p:nvPr/>
        </p:nvSpPr>
        <p:spPr>
          <a:xfrm>
            <a:off x="6540173" y="4721600"/>
            <a:ext cx="5502674" cy="43556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15" name="Shape 215"/>
          <p:cNvSpPr/>
          <p:nvPr/>
        </p:nvSpPr>
        <p:spPr>
          <a:xfrm>
            <a:off x="957810" y="4770578"/>
            <a:ext cx="3314527" cy="337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4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Bethany Mota   21.4M+ social footprint</a:t>
            </a:r>
          </a:p>
        </p:txBody>
      </p:sp>
      <p:sp>
        <p:nvSpPr>
          <p:cNvPr id="216" name="Shape 216"/>
          <p:cNvSpPr/>
          <p:nvPr/>
        </p:nvSpPr>
        <p:spPr>
          <a:xfrm>
            <a:off x="916641" y="8303000"/>
            <a:ext cx="5475940" cy="43556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17" name="Shape 217"/>
          <p:cNvSpPr/>
          <p:nvPr/>
        </p:nvSpPr>
        <p:spPr>
          <a:xfrm>
            <a:off x="6583909" y="4770578"/>
            <a:ext cx="2845285" cy="337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4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Dope2111  6.7M+ social footprint</a:t>
            </a:r>
          </a:p>
        </p:txBody>
      </p:sp>
      <p:sp>
        <p:nvSpPr>
          <p:cNvPr id="218" name="Shape 218"/>
          <p:cNvSpPr/>
          <p:nvPr/>
        </p:nvSpPr>
        <p:spPr>
          <a:xfrm>
            <a:off x="6540172" y="8328400"/>
            <a:ext cx="5562205" cy="43556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19" name="Shape 219"/>
          <p:cNvSpPr/>
          <p:nvPr/>
        </p:nvSpPr>
        <p:spPr>
          <a:xfrm>
            <a:off x="6596609" y="8377379"/>
            <a:ext cx="3014056" cy="337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4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Charisma Star  1M+ social footprint</a:t>
            </a:r>
          </a:p>
        </p:txBody>
      </p:sp>
      <p:sp>
        <p:nvSpPr>
          <p:cNvPr id="220" name="Shape 220"/>
          <p:cNvSpPr/>
          <p:nvPr/>
        </p:nvSpPr>
        <p:spPr>
          <a:xfrm>
            <a:off x="1161009" y="8351979"/>
            <a:ext cx="3357762" cy="337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4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Kandee Johnson  6.5M+ social footprint</a:t>
            </a:r>
          </a:p>
        </p:txBody>
      </p:sp>
      <p:sp>
        <p:nvSpPr>
          <p:cNvPr id="221" name="Shape 221"/>
          <p:cNvSpPr/>
          <p:nvPr/>
        </p:nvSpPr>
        <p:spPr>
          <a:xfrm>
            <a:off x="690835" y="1503865"/>
            <a:ext cx="993230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22" name="Shape 222"/>
          <p:cNvSpPr/>
          <p:nvPr/>
        </p:nvSpPr>
        <p:spPr>
          <a:xfrm rot="20425342">
            <a:off x="777797" y="1774283"/>
            <a:ext cx="819304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lvl1pPr>
          </a:lstStyle>
          <a:p>
            <a:pPr/>
            <a:r>
              <a:t>22M</a:t>
            </a:r>
          </a:p>
        </p:txBody>
      </p:sp>
      <p:sp>
        <p:nvSpPr>
          <p:cNvPr id="223" name="Shape 223"/>
          <p:cNvSpPr/>
          <p:nvPr/>
        </p:nvSpPr>
        <p:spPr>
          <a:xfrm>
            <a:off x="11320735" y="1389565"/>
            <a:ext cx="993231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24" name="Shape 224"/>
          <p:cNvSpPr/>
          <p:nvPr/>
        </p:nvSpPr>
        <p:spPr>
          <a:xfrm>
            <a:off x="11320735" y="5209090"/>
            <a:ext cx="993231" cy="998035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25" name="Shape 225"/>
          <p:cNvSpPr/>
          <p:nvPr/>
        </p:nvSpPr>
        <p:spPr>
          <a:xfrm>
            <a:off x="690835" y="5227139"/>
            <a:ext cx="993230" cy="9980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26" name="Shape 226"/>
          <p:cNvSpPr/>
          <p:nvPr/>
        </p:nvSpPr>
        <p:spPr>
          <a:xfrm rot="20425342">
            <a:off x="877772" y="5497557"/>
            <a:ext cx="6193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lvl1pPr>
          </a:lstStyle>
          <a:p>
            <a:pPr/>
            <a:r>
              <a:t>7M</a:t>
            </a:r>
          </a:p>
        </p:txBody>
      </p:sp>
      <p:sp>
        <p:nvSpPr>
          <p:cNvPr id="227" name="Shape 227"/>
          <p:cNvSpPr/>
          <p:nvPr/>
        </p:nvSpPr>
        <p:spPr>
          <a:xfrm rot="1128149">
            <a:off x="11507672" y="1659982"/>
            <a:ext cx="6193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lvl1pPr>
          </a:lstStyle>
          <a:p>
            <a:pPr/>
            <a:r>
              <a:t>7M</a:t>
            </a:r>
          </a:p>
        </p:txBody>
      </p:sp>
      <p:sp>
        <p:nvSpPr>
          <p:cNvPr id="228" name="Shape 228"/>
          <p:cNvSpPr/>
          <p:nvPr/>
        </p:nvSpPr>
        <p:spPr>
          <a:xfrm rot="1128149">
            <a:off x="11507672" y="5497557"/>
            <a:ext cx="6193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  <a:latin typeface="Budmo Jiggler"/>
                <a:ea typeface="Budmo Jiggler"/>
                <a:cs typeface="Budmo Jiggler"/>
                <a:sym typeface="Budmo Jiggler"/>
              </a:defRPr>
            </a:lvl1pPr>
          </a:lstStyle>
          <a:p>
            <a:pPr/>
            <a:r>
              <a:t>1M</a:t>
            </a:r>
          </a:p>
        </p:txBody>
      </p:sp>
      <p:sp>
        <p:nvSpPr>
          <p:cNvPr id="229" name="Shape 229"/>
          <p:cNvSpPr/>
          <p:nvPr/>
        </p:nvSpPr>
        <p:spPr>
          <a:xfrm>
            <a:off x="4654608" y="1042363"/>
            <a:ext cx="369558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70416" indent="-370416" algn="l">
              <a:buSzPct val="75000"/>
              <a:buChar char="•"/>
              <a:defRPr sz="2600"/>
            </a:lvl1pPr>
          </a:lstStyle>
          <a:p>
            <a:pPr/>
            <a:r>
              <a:t>20 Million video views</a:t>
            </a:r>
          </a:p>
        </p:txBody>
      </p:sp>
      <p:pic>
        <p:nvPicPr>
          <p:cNvPr id="230" name="image9.png"/>
          <p:cNvPicPr>
            <a:picLocks noChangeAspect="1"/>
          </p:cNvPicPr>
          <p:nvPr/>
        </p:nvPicPr>
        <p:blipFill>
          <a:blip r:embed="rId7">
            <a:extLst/>
          </a:blip>
          <a:srcRect l="7100" t="10051" r="10049" b="13503"/>
          <a:stretch>
            <a:fillRect/>
          </a:stretch>
        </p:blipFill>
        <p:spPr>
          <a:xfrm>
            <a:off x="11742797" y="8997077"/>
            <a:ext cx="887414" cy="683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85" fill="norm" stroke="1" extrusionOk="0">
                <a:moveTo>
                  <a:pt x="10857" y="4"/>
                </a:moveTo>
                <a:cubicBezTo>
                  <a:pt x="10701" y="60"/>
                  <a:pt x="10570" y="670"/>
                  <a:pt x="10558" y="1521"/>
                </a:cubicBezTo>
                <a:lnTo>
                  <a:pt x="10548" y="2662"/>
                </a:lnTo>
                <a:lnTo>
                  <a:pt x="9167" y="2662"/>
                </a:lnTo>
                <a:lnTo>
                  <a:pt x="7786" y="2662"/>
                </a:lnTo>
                <a:lnTo>
                  <a:pt x="7834" y="2035"/>
                </a:lnTo>
                <a:cubicBezTo>
                  <a:pt x="7860" y="1687"/>
                  <a:pt x="7807" y="1343"/>
                  <a:pt x="7718" y="1271"/>
                </a:cubicBezTo>
                <a:cubicBezTo>
                  <a:pt x="7629" y="1200"/>
                  <a:pt x="7564" y="935"/>
                  <a:pt x="7564" y="681"/>
                </a:cubicBezTo>
                <a:cubicBezTo>
                  <a:pt x="7564" y="250"/>
                  <a:pt x="7513" y="228"/>
                  <a:pt x="6926" y="368"/>
                </a:cubicBezTo>
                <a:cubicBezTo>
                  <a:pt x="6580" y="450"/>
                  <a:pt x="5543" y="489"/>
                  <a:pt x="4617" y="455"/>
                </a:cubicBezTo>
                <a:cubicBezTo>
                  <a:pt x="3448" y="413"/>
                  <a:pt x="2900" y="467"/>
                  <a:pt x="2821" y="631"/>
                </a:cubicBezTo>
                <a:cubicBezTo>
                  <a:pt x="2758" y="761"/>
                  <a:pt x="2707" y="1265"/>
                  <a:pt x="2705" y="1760"/>
                </a:cubicBezTo>
                <a:lnTo>
                  <a:pt x="2695" y="2662"/>
                </a:lnTo>
                <a:lnTo>
                  <a:pt x="1468" y="2725"/>
                </a:lnTo>
                <a:cubicBezTo>
                  <a:pt x="724" y="2761"/>
                  <a:pt x="197" y="2880"/>
                  <a:pt x="126" y="3026"/>
                </a:cubicBezTo>
                <a:cubicBezTo>
                  <a:pt x="61" y="3159"/>
                  <a:pt x="1" y="7086"/>
                  <a:pt x="0" y="11754"/>
                </a:cubicBezTo>
                <a:lnTo>
                  <a:pt x="0" y="20243"/>
                </a:lnTo>
                <a:lnTo>
                  <a:pt x="551" y="20118"/>
                </a:lnTo>
                <a:cubicBezTo>
                  <a:pt x="1316" y="19957"/>
                  <a:pt x="1855" y="20256"/>
                  <a:pt x="1855" y="20845"/>
                </a:cubicBezTo>
                <a:cubicBezTo>
                  <a:pt x="1855" y="21105"/>
                  <a:pt x="1895" y="21386"/>
                  <a:pt x="1951" y="21460"/>
                </a:cubicBezTo>
                <a:cubicBezTo>
                  <a:pt x="2008" y="21533"/>
                  <a:pt x="6408" y="21585"/>
                  <a:pt x="11727" y="21585"/>
                </a:cubicBezTo>
                <a:lnTo>
                  <a:pt x="21396" y="21585"/>
                </a:lnTo>
                <a:lnTo>
                  <a:pt x="21493" y="19942"/>
                </a:lnTo>
                <a:cubicBezTo>
                  <a:pt x="21547" y="19034"/>
                  <a:pt x="21599" y="15347"/>
                  <a:pt x="21599" y="11754"/>
                </a:cubicBezTo>
                <a:cubicBezTo>
                  <a:pt x="21600" y="5949"/>
                  <a:pt x="21572" y="5186"/>
                  <a:pt x="21348" y="4945"/>
                </a:cubicBezTo>
                <a:cubicBezTo>
                  <a:pt x="21209" y="4795"/>
                  <a:pt x="20983" y="4670"/>
                  <a:pt x="20846" y="4669"/>
                </a:cubicBezTo>
                <a:cubicBezTo>
                  <a:pt x="20649" y="4666"/>
                  <a:pt x="20595" y="4473"/>
                  <a:pt x="20614" y="3728"/>
                </a:cubicBezTo>
                <a:lnTo>
                  <a:pt x="20643" y="2788"/>
                </a:lnTo>
                <a:lnTo>
                  <a:pt x="19851" y="2725"/>
                </a:lnTo>
                <a:lnTo>
                  <a:pt x="19049" y="2662"/>
                </a:lnTo>
                <a:lnTo>
                  <a:pt x="19059" y="1509"/>
                </a:lnTo>
                <a:lnTo>
                  <a:pt x="19059" y="355"/>
                </a:lnTo>
                <a:lnTo>
                  <a:pt x="15088" y="355"/>
                </a:lnTo>
                <a:cubicBezTo>
                  <a:pt x="12397" y="355"/>
                  <a:pt x="11092" y="289"/>
                  <a:pt x="11022" y="142"/>
                </a:cubicBezTo>
                <a:cubicBezTo>
                  <a:pt x="10968" y="29"/>
                  <a:pt x="10909" y="-15"/>
                  <a:pt x="10857" y="4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ADABE6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33" name="Shape 233"/>
          <p:cNvSpPr/>
          <p:nvPr/>
        </p:nvSpPr>
        <p:spPr>
          <a:xfrm>
            <a:off x="1952959" y="488945"/>
            <a:ext cx="9098881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5. BEAUTYCON MEDIA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 SOCIAL SUPPORT</a:t>
            </a:r>
          </a:p>
        </p:txBody>
      </p:sp>
      <p:sp>
        <p:nvSpPr>
          <p:cNvPr id="234" name="Shape 234"/>
          <p:cNvSpPr/>
          <p:nvPr/>
        </p:nvSpPr>
        <p:spPr>
          <a:xfrm>
            <a:off x="4654608" y="1156663"/>
            <a:ext cx="3854739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70416" indent="-370416" algn="l">
              <a:buSzPct val="75000"/>
              <a:buChar char="•"/>
              <a:defRPr sz="2600"/>
            </a:lvl1pPr>
          </a:lstStyle>
          <a:p>
            <a:pPr/>
            <a:r>
              <a:t>1.5 Million Impressions</a:t>
            </a:r>
          </a:p>
        </p:txBody>
      </p:sp>
      <p:pic>
        <p:nvPicPr>
          <p:cNvPr id="235" name="image2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61392" y="2316527"/>
            <a:ext cx="6937311" cy="6578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30.p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14255"/>
          <a:stretch>
            <a:fillRect/>
          </a:stretch>
        </p:blipFill>
        <p:spPr>
          <a:xfrm>
            <a:off x="6722419" y="6093650"/>
            <a:ext cx="3269927" cy="2803798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Shape 237"/>
          <p:cNvSpPr/>
          <p:nvPr/>
        </p:nvSpPr>
        <p:spPr>
          <a:xfrm>
            <a:off x="7059162" y="6833845"/>
            <a:ext cx="2596369" cy="437692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#BeautyBeastChallenge</a:t>
            </a:r>
          </a:p>
        </p:txBody>
      </p:sp>
      <p:sp>
        <p:nvSpPr>
          <p:cNvPr id="238" name="Shape 238"/>
          <p:cNvSpPr/>
          <p:nvPr/>
        </p:nvSpPr>
        <p:spPr>
          <a:xfrm>
            <a:off x="6718299" y="5553118"/>
            <a:ext cx="3229771" cy="3304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39" name="Shape 239"/>
          <p:cNvSpPr/>
          <p:nvPr/>
        </p:nvSpPr>
        <p:spPr>
          <a:xfrm>
            <a:off x="6699597" y="5554903"/>
            <a:ext cx="4692701" cy="326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00">
                <a:solidFill>
                  <a:srgbClr val="174F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your inner Belle…or Beast!  #BeautyBeastChallenge</a:t>
            </a:r>
          </a:p>
          <a:p>
            <a:pPr algn="l">
              <a:defRPr sz="800">
                <a:solidFill>
                  <a:srgbClr val="174F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Winner will get featured on stage at #BeautyCon Dallas in March!</a:t>
            </a:r>
          </a:p>
        </p:txBody>
      </p:sp>
      <p:pic>
        <p:nvPicPr>
          <p:cNvPr id="240" name="image31.png"/>
          <p:cNvPicPr>
            <a:picLocks noChangeAspect="1"/>
          </p:cNvPicPr>
          <p:nvPr/>
        </p:nvPicPr>
        <p:blipFill>
          <a:blip r:embed="rId5">
            <a:extLst/>
          </a:blip>
          <a:srcRect l="71" t="8" r="146" b="310"/>
          <a:stretch>
            <a:fillRect/>
          </a:stretch>
        </p:blipFill>
        <p:spPr>
          <a:xfrm>
            <a:off x="1859202" y="2303826"/>
            <a:ext cx="3229769" cy="6498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48" y="0"/>
                </a:moveTo>
                <a:cubicBezTo>
                  <a:pt x="6363" y="2"/>
                  <a:pt x="2789" y="12"/>
                  <a:pt x="2771" y="26"/>
                </a:cubicBezTo>
                <a:cubicBezTo>
                  <a:pt x="2751" y="42"/>
                  <a:pt x="2588" y="66"/>
                  <a:pt x="2407" y="78"/>
                </a:cubicBezTo>
                <a:cubicBezTo>
                  <a:pt x="1671" y="126"/>
                  <a:pt x="841" y="431"/>
                  <a:pt x="499" y="778"/>
                </a:cubicBezTo>
                <a:cubicBezTo>
                  <a:pt x="227" y="1054"/>
                  <a:pt x="180" y="1200"/>
                  <a:pt x="138" y="1907"/>
                </a:cubicBezTo>
                <a:cubicBezTo>
                  <a:pt x="117" y="2270"/>
                  <a:pt x="74" y="2574"/>
                  <a:pt x="42" y="2584"/>
                </a:cubicBezTo>
                <a:cubicBezTo>
                  <a:pt x="25" y="2590"/>
                  <a:pt x="11" y="4022"/>
                  <a:pt x="0" y="6066"/>
                </a:cubicBezTo>
                <a:cubicBezTo>
                  <a:pt x="11" y="6810"/>
                  <a:pt x="29" y="7275"/>
                  <a:pt x="53" y="7283"/>
                </a:cubicBezTo>
                <a:cubicBezTo>
                  <a:pt x="97" y="7296"/>
                  <a:pt x="119" y="9447"/>
                  <a:pt x="119" y="13626"/>
                </a:cubicBezTo>
                <a:cubicBezTo>
                  <a:pt x="120" y="17124"/>
                  <a:pt x="147" y="20077"/>
                  <a:pt x="180" y="20235"/>
                </a:cubicBezTo>
                <a:cubicBezTo>
                  <a:pt x="315" y="20871"/>
                  <a:pt x="939" y="21303"/>
                  <a:pt x="1985" y="21487"/>
                </a:cubicBezTo>
                <a:cubicBezTo>
                  <a:pt x="2120" y="21510"/>
                  <a:pt x="2223" y="21546"/>
                  <a:pt x="2214" y="21566"/>
                </a:cubicBezTo>
                <a:cubicBezTo>
                  <a:pt x="2202" y="21590"/>
                  <a:pt x="4794" y="21600"/>
                  <a:pt x="10845" y="21600"/>
                </a:cubicBezTo>
                <a:cubicBezTo>
                  <a:pt x="16605" y="21600"/>
                  <a:pt x="19483" y="21589"/>
                  <a:pt x="19455" y="21567"/>
                </a:cubicBezTo>
                <a:cubicBezTo>
                  <a:pt x="19433" y="21549"/>
                  <a:pt x="19496" y="21518"/>
                  <a:pt x="19599" y="21498"/>
                </a:cubicBezTo>
                <a:cubicBezTo>
                  <a:pt x="20621" y="21305"/>
                  <a:pt x="21268" y="20898"/>
                  <a:pt x="21427" y="20348"/>
                </a:cubicBezTo>
                <a:cubicBezTo>
                  <a:pt x="21471" y="20199"/>
                  <a:pt x="21496" y="17529"/>
                  <a:pt x="21496" y="12843"/>
                </a:cubicBezTo>
                <a:cubicBezTo>
                  <a:pt x="21497" y="8030"/>
                  <a:pt x="21521" y="5563"/>
                  <a:pt x="21565" y="5549"/>
                </a:cubicBezTo>
                <a:cubicBezTo>
                  <a:pt x="21580" y="5545"/>
                  <a:pt x="21590" y="5407"/>
                  <a:pt x="21600" y="5210"/>
                </a:cubicBezTo>
                <a:cubicBezTo>
                  <a:pt x="21590" y="4604"/>
                  <a:pt x="21580" y="4187"/>
                  <a:pt x="21565" y="4183"/>
                </a:cubicBezTo>
                <a:cubicBezTo>
                  <a:pt x="21523" y="4170"/>
                  <a:pt x="21496" y="3660"/>
                  <a:pt x="21496" y="2765"/>
                </a:cubicBezTo>
                <a:cubicBezTo>
                  <a:pt x="21496" y="1853"/>
                  <a:pt x="21472" y="1308"/>
                  <a:pt x="21422" y="1192"/>
                </a:cubicBezTo>
                <a:cubicBezTo>
                  <a:pt x="21227" y="737"/>
                  <a:pt x="20737" y="397"/>
                  <a:pt x="20015" y="218"/>
                </a:cubicBezTo>
                <a:cubicBezTo>
                  <a:pt x="19749" y="151"/>
                  <a:pt x="19417" y="88"/>
                  <a:pt x="19275" y="77"/>
                </a:cubicBezTo>
                <a:cubicBezTo>
                  <a:pt x="19133" y="65"/>
                  <a:pt x="19000" y="42"/>
                  <a:pt x="18980" y="26"/>
                </a:cubicBezTo>
                <a:cubicBezTo>
                  <a:pt x="18962" y="12"/>
                  <a:pt x="15366" y="2"/>
                  <a:pt x="1084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1" name="image3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42728" y="3008604"/>
            <a:ext cx="2862717" cy="5089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30.png"/>
          <p:cNvPicPr>
            <a:picLocks noChangeAspect="1"/>
          </p:cNvPicPr>
          <p:nvPr/>
        </p:nvPicPr>
        <p:blipFill>
          <a:blip r:embed="rId4">
            <a:extLst/>
          </a:blip>
          <a:srcRect l="2235" t="2235" r="2235" b="2235"/>
          <a:stretch>
            <a:fillRect/>
          </a:stretch>
        </p:blipFill>
        <p:spPr>
          <a:xfrm>
            <a:off x="2049989" y="3919647"/>
            <a:ext cx="2848075" cy="2848074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/>
        </p:nvSpPr>
        <p:spPr>
          <a:xfrm>
            <a:off x="2175902" y="4470796"/>
            <a:ext cx="2596369" cy="437692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#BeautyBeastChallenge</a:t>
            </a:r>
          </a:p>
        </p:txBody>
      </p:sp>
      <p:sp>
        <p:nvSpPr>
          <p:cNvPr id="244" name="Shape 244"/>
          <p:cNvSpPr/>
          <p:nvPr/>
        </p:nvSpPr>
        <p:spPr>
          <a:xfrm>
            <a:off x="2115185" y="7342968"/>
            <a:ext cx="2621771" cy="3304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45" name="Shape 245"/>
          <p:cNvSpPr/>
          <p:nvPr/>
        </p:nvSpPr>
        <p:spPr>
          <a:xfrm>
            <a:off x="2121883" y="7268760"/>
            <a:ext cx="3135463" cy="478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900">
                <a:latin typeface="Arial"/>
                <a:ea typeface="Arial"/>
                <a:cs typeface="Arial"/>
                <a:sym typeface="Arial"/>
              </a:defRPr>
            </a:pPr>
            <a:r>
              <a:t>beautycon </a:t>
            </a:r>
            <a:r>
              <a:rPr b="0"/>
              <a:t> Find your inner Belle…or Beast!  #BeautyBeastChallenge Winner will get featured on </a:t>
            </a:r>
          </a:p>
          <a:p>
            <a:pPr algn="l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stage at #BeautyCon Dallas in March!</a:t>
            </a:r>
          </a:p>
        </p:txBody>
      </p:sp>
      <p:pic>
        <p:nvPicPr>
          <p:cNvPr id="246" name="image3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95175" y="4843938"/>
            <a:ext cx="1418607" cy="14186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5.png"/>
          <p:cNvPicPr>
            <a:picLocks noChangeAspect="1"/>
          </p:cNvPicPr>
          <p:nvPr/>
        </p:nvPicPr>
        <p:blipFill>
          <a:blip r:embed="rId8">
            <a:extLst/>
          </a:blip>
          <a:srcRect l="7574" t="9337" r="8925" b="7172"/>
          <a:stretch>
            <a:fillRect/>
          </a:stretch>
        </p:blipFill>
        <p:spPr>
          <a:xfrm rot="20798146">
            <a:off x="11605312" y="8913761"/>
            <a:ext cx="1029815" cy="77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521" fill="norm" stroke="1" extrusionOk="0">
                <a:moveTo>
                  <a:pt x="6589" y="1"/>
                </a:moveTo>
                <a:cubicBezTo>
                  <a:pt x="6517" y="7"/>
                  <a:pt x="6418" y="30"/>
                  <a:pt x="6293" y="67"/>
                </a:cubicBezTo>
                <a:cubicBezTo>
                  <a:pt x="6064" y="133"/>
                  <a:pt x="5870" y="208"/>
                  <a:pt x="5856" y="223"/>
                </a:cubicBezTo>
                <a:cubicBezTo>
                  <a:pt x="5841" y="237"/>
                  <a:pt x="5878" y="466"/>
                  <a:pt x="5938" y="743"/>
                </a:cubicBezTo>
                <a:cubicBezTo>
                  <a:pt x="5998" y="1021"/>
                  <a:pt x="6134" y="1782"/>
                  <a:pt x="6243" y="2428"/>
                </a:cubicBezTo>
                <a:lnTo>
                  <a:pt x="6433" y="3602"/>
                </a:lnTo>
                <a:lnTo>
                  <a:pt x="6795" y="3536"/>
                </a:lnTo>
                <a:cubicBezTo>
                  <a:pt x="6988" y="3501"/>
                  <a:pt x="7180" y="3455"/>
                  <a:pt x="7216" y="3425"/>
                </a:cubicBezTo>
                <a:cubicBezTo>
                  <a:pt x="7298" y="3357"/>
                  <a:pt x="7218" y="2373"/>
                  <a:pt x="7092" y="1896"/>
                </a:cubicBezTo>
                <a:cubicBezTo>
                  <a:pt x="7041" y="1701"/>
                  <a:pt x="6957" y="1233"/>
                  <a:pt x="6911" y="865"/>
                </a:cubicBezTo>
                <a:cubicBezTo>
                  <a:pt x="6822" y="156"/>
                  <a:pt x="6804" y="-16"/>
                  <a:pt x="6589" y="1"/>
                </a:cubicBezTo>
                <a:close/>
                <a:moveTo>
                  <a:pt x="4645" y="544"/>
                </a:moveTo>
                <a:cubicBezTo>
                  <a:pt x="4617" y="544"/>
                  <a:pt x="4426" y="611"/>
                  <a:pt x="4224" y="699"/>
                </a:cubicBezTo>
                <a:cubicBezTo>
                  <a:pt x="3864" y="856"/>
                  <a:pt x="3852" y="868"/>
                  <a:pt x="3895" y="1175"/>
                </a:cubicBezTo>
                <a:cubicBezTo>
                  <a:pt x="3918" y="1346"/>
                  <a:pt x="3986" y="1606"/>
                  <a:pt x="4043" y="1752"/>
                </a:cubicBezTo>
                <a:cubicBezTo>
                  <a:pt x="4100" y="1898"/>
                  <a:pt x="4150" y="2068"/>
                  <a:pt x="4150" y="2139"/>
                </a:cubicBezTo>
                <a:cubicBezTo>
                  <a:pt x="4150" y="2209"/>
                  <a:pt x="4195" y="2407"/>
                  <a:pt x="4249" y="2572"/>
                </a:cubicBezTo>
                <a:cubicBezTo>
                  <a:pt x="4303" y="2736"/>
                  <a:pt x="4415" y="3158"/>
                  <a:pt x="4504" y="3513"/>
                </a:cubicBezTo>
                <a:cubicBezTo>
                  <a:pt x="4665" y="4151"/>
                  <a:pt x="4670" y="4162"/>
                  <a:pt x="4884" y="4101"/>
                </a:cubicBezTo>
                <a:cubicBezTo>
                  <a:pt x="5003" y="4067"/>
                  <a:pt x="5204" y="3981"/>
                  <a:pt x="5329" y="3912"/>
                </a:cubicBezTo>
                <a:cubicBezTo>
                  <a:pt x="5571" y="3779"/>
                  <a:pt x="5573" y="3725"/>
                  <a:pt x="5353" y="2970"/>
                </a:cubicBezTo>
                <a:cubicBezTo>
                  <a:pt x="5178" y="2370"/>
                  <a:pt x="5005" y="1704"/>
                  <a:pt x="4966" y="1497"/>
                </a:cubicBezTo>
                <a:cubicBezTo>
                  <a:pt x="4894" y="1118"/>
                  <a:pt x="4702" y="544"/>
                  <a:pt x="4645" y="544"/>
                </a:cubicBezTo>
                <a:close/>
                <a:moveTo>
                  <a:pt x="2708" y="1696"/>
                </a:moveTo>
                <a:cubicBezTo>
                  <a:pt x="2591" y="1664"/>
                  <a:pt x="1958" y="2047"/>
                  <a:pt x="1958" y="2151"/>
                </a:cubicBezTo>
                <a:cubicBezTo>
                  <a:pt x="1958" y="2220"/>
                  <a:pt x="2877" y="4685"/>
                  <a:pt x="3021" y="4998"/>
                </a:cubicBezTo>
                <a:cubicBezTo>
                  <a:pt x="3132" y="5238"/>
                  <a:pt x="3292" y="5218"/>
                  <a:pt x="3680" y="4909"/>
                </a:cubicBezTo>
                <a:cubicBezTo>
                  <a:pt x="3914" y="4724"/>
                  <a:pt x="3917" y="4699"/>
                  <a:pt x="3845" y="4411"/>
                </a:cubicBezTo>
                <a:cubicBezTo>
                  <a:pt x="3803" y="4244"/>
                  <a:pt x="3752" y="4065"/>
                  <a:pt x="3722" y="4012"/>
                </a:cubicBezTo>
                <a:cubicBezTo>
                  <a:pt x="3691" y="3959"/>
                  <a:pt x="3477" y="3428"/>
                  <a:pt x="3244" y="2826"/>
                </a:cubicBezTo>
                <a:cubicBezTo>
                  <a:pt x="3010" y="2225"/>
                  <a:pt x="2770" y="1713"/>
                  <a:pt x="2708" y="1696"/>
                </a:cubicBezTo>
                <a:close/>
                <a:moveTo>
                  <a:pt x="812" y="2915"/>
                </a:moveTo>
                <a:cubicBezTo>
                  <a:pt x="688" y="2915"/>
                  <a:pt x="112" y="3507"/>
                  <a:pt x="112" y="3635"/>
                </a:cubicBezTo>
                <a:cubicBezTo>
                  <a:pt x="112" y="3737"/>
                  <a:pt x="792" y="5023"/>
                  <a:pt x="1431" y="6128"/>
                </a:cubicBezTo>
                <a:cubicBezTo>
                  <a:pt x="1620" y="6455"/>
                  <a:pt x="1633" y="6453"/>
                  <a:pt x="1999" y="6084"/>
                </a:cubicBezTo>
                <a:cubicBezTo>
                  <a:pt x="2119" y="5963"/>
                  <a:pt x="2251" y="5862"/>
                  <a:pt x="2296" y="5862"/>
                </a:cubicBezTo>
                <a:cubicBezTo>
                  <a:pt x="2430" y="5862"/>
                  <a:pt x="2393" y="5724"/>
                  <a:pt x="2131" y="5264"/>
                </a:cubicBezTo>
                <a:cubicBezTo>
                  <a:pt x="1995" y="5024"/>
                  <a:pt x="1884" y="4806"/>
                  <a:pt x="1884" y="4777"/>
                </a:cubicBezTo>
                <a:cubicBezTo>
                  <a:pt x="1884" y="4747"/>
                  <a:pt x="1700" y="4413"/>
                  <a:pt x="1472" y="4034"/>
                </a:cubicBezTo>
                <a:cubicBezTo>
                  <a:pt x="1245" y="3655"/>
                  <a:pt x="1015" y="3254"/>
                  <a:pt x="969" y="3137"/>
                </a:cubicBezTo>
                <a:cubicBezTo>
                  <a:pt x="922" y="3019"/>
                  <a:pt x="853" y="2915"/>
                  <a:pt x="812" y="2915"/>
                </a:cubicBezTo>
                <a:close/>
                <a:moveTo>
                  <a:pt x="9985" y="3547"/>
                </a:moveTo>
                <a:cubicBezTo>
                  <a:pt x="8697" y="3559"/>
                  <a:pt x="8495" y="3594"/>
                  <a:pt x="7240" y="3957"/>
                </a:cubicBezTo>
                <a:cubicBezTo>
                  <a:pt x="6361" y="4211"/>
                  <a:pt x="4469" y="5211"/>
                  <a:pt x="3334" y="6017"/>
                </a:cubicBezTo>
                <a:cubicBezTo>
                  <a:pt x="2467" y="6634"/>
                  <a:pt x="1851" y="7127"/>
                  <a:pt x="1793" y="7258"/>
                </a:cubicBezTo>
                <a:cubicBezTo>
                  <a:pt x="1761" y="7328"/>
                  <a:pt x="1697" y="7391"/>
                  <a:pt x="1645" y="7391"/>
                </a:cubicBezTo>
                <a:cubicBezTo>
                  <a:pt x="1594" y="7391"/>
                  <a:pt x="1390" y="7550"/>
                  <a:pt x="1200" y="7746"/>
                </a:cubicBezTo>
                <a:cubicBezTo>
                  <a:pt x="1010" y="7942"/>
                  <a:pt x="809" y="8148"/>
                  <a:pt x="746" y="8200"/>
                </a:cubicBezTo>
                <a:cubicBezTo>
                  <a:pt x="362" y="8523"/>
                  <a:pt x="53" y="8821"/>
                  <a:pt x="13" y="8909"/>
                </a:cubicBezTo>
                <a:cubicBezTo>
                  <a:pt x="-152" y="9268"/>
                  <a:pt x="1288" y="12745"/>
                  <a:pt x="2378" y="14616"/>
                </a:cubicBezTo>
                <a:cubicBezTo>
                  <a:pt x="2576" y="14956"/>
                  <a:pt x="2863" y="15452"/>
                  <a:pt x="3013" y="15713"/>
                </a:cubicBezTo>
                <a:cubicBezTo>
                  <a:pt x="3325" y="16259"/>
                  <a:pt x="4466" y="17765"/>
                  <a:pt x="5123" y="18494"/>
                </a:cubicBezTo>
                <a:cubicBezTo>
                  <a:pt x="5678" y="19111"/>
                  <a:pt x="6377" y="19733"/>
                  <a:pt x="6977" y="20133"/>
                </a:cubicBezTo>
                <a:cubicBezTo>
                  <a:pt x="7230" y="20302"/>
                  <a:pt x="7496" y="20478"/>
                  <a:pt x="7570" y="20532"/>
                </a:cubicBezTo>
                <a:cubicBezTo>
                  <a:pt x="7794" y="20694"/>
                  <a:pt x="8875" y="21186"/>
                  <a:pt x="9012" y="21186"/>
                </a:cubicBezTo>
                <a:cubicBezTo>
                  <a:pt x="9082" y="21186"/>
                  <a:pt x="9173" y="21225"/>
                  <a:pt x="9210" y="21275"/>
                </a:cubicBezTo>
                <a:cubicBezTo>
                  <a:pt x="9247" y="21326"/>
                  <a:pt x="9534" y="21401"/>
                  <a:pt x="9845" y="21452"/>
                </a:cubicBezTo>
                <a:cubicBezTo>
                  <a:pt x="10652" y="21584"/>
                  <a:pt x="12792" y="21516"/>
                  <a:pt x="13273" y="21341"/>
                </a:cubicBezTo>
                <a:cubicBezTo>
                  <a:pt x="13487" y="21263"/>
                  <a:pt x="13798" y="21169"/>
                  <a:pt x="13973" y="21131"/>
                </a:cubicBezTo>
                <a:cubicBezTo>
                  <a:pt x="14148" y="21093"/>
                  <a:pt x="14414" y="21009"/>
                  <a:pt x="14550" y="20942"/>
                </a:cubicBezTo>
                <a:cubicBezTo>
                  <a:pt x="14686" y="20875"/>
                  <a:pt x="15117" y="20684"/>
                  <a:pt x="15506" y="20521"/>
                </a:cubicBezTo>
                <a:cubicBezTo>
                  <a:pt x="15895" y="20358"/>
                  <a:pt x="16278" y="20191"/>
                  <a:pt x="16355" y="20145"/>
                </a:cubicBezTo>
                <a:cubicBezTo>
                  <a:pt x="17012" y="19756"/>
                  <a:pt x="17285" y="19575"/>
                  <a:pt x="17855" y="19203"/>
                </a:cubicBezTo>
                <a:cubicBezTo>
                  <a:pt x="18215" y="18969"/>
                  <a:pt x="18525" y="18740"/>
                  <a:pt x="18547" y="18693"/>
                </a:cubicBezTo>
                <a:cubicBezTo>
                  <a:pt x="18569" y="18645"/>
                  <a:pt x="18702" y="18546"/>
                  <a:pt x="18836" y="18471"/>
                </a:cubicBezTo>
                <a:cubicBezTo>
                  <a:pt x="18970" y="18396"/>
                  <a:pt x="19241" y="18193"/>
                  <a:pt x="19446" y="18017"/>
                </a:cubicBezTo>
                <a:cubicBezTo>
                  <a:pt x="19650" y="17840"/>
                  <a:pt x="19914" y="17615"/>
                  <a:pt x="20031" y="17519"/>
                </a:cubicBezTo>
                <a:cubicBezTo>
                  <a:pt x="20148" y="17423"/>
                  <a:pt x="20272" y="17289"/>
                  <a:pt x="20303" y="17219"/>
                </a:cubicBezTo>
                <a:cubicBezTo>
                  <a:pt x="20334" y="17149"/>
                  <a:pt x="20386" y="17086"/>
                  <a:pt x="20426" y="17086"/>
                </a:cubicBezTo>
                <a:cubicBezTo>
                  <a:pt x="20496" y="17086"/>
                  <a:pt x="20910" y="16672"/>
                  <a:pt x="21242" y="16267"/>
                </a:cubicBezTo>
                <a:cubicBezTo>
                  <a:pt x="21445" y="16020"/>
                  <a:pt x="21448" y="15882"/>
                  <a:pt x="21135" y="14981"/>
                </a:cubicBezTo>
                <a:cubicBezTo>
                  <a:pt x="20848" y="14155"/>
                  <a:pt x="20503" y="13347"/>
                  <a:pt x="20187" y="12710"/>
                </a:cubicBezTo>
                <a:cubicBezTo>
                  <a:pt x="20041" y="12417"/>
                  <a:pt x="19923" y="12146"/>
                  <a:pt x="19923" y="12112"/>
                </a:cubicBezTo>
                <a:cubicBezTo>
                  <a:pt x="19923" y="12038"/>
                  <a:pt x="19523" y="11271"/>
                  <a:pt x="19042" y="10427"/>
                </a:cubicBezTo>
                <a:cubicBezTo>
                  <a:pt x="17228" y="7243"/>
                  <a:pt x="15275" y="5153"/>
                  <a:pt x="13240" y="4211"/>
                </a:cubicBezTo>
                <a:cubicBezTo>
                  <a:pt x="12929" y="4068"/>
                  <a:pt x="12618" y="3911"/>
                  <a:pt x="12556" y="3868"/>
                </a:cubicBezTo>
                <a:cubicBezTo>
                  <a:pt x="12262" y="3663"/>
                  <a:pt x="11250" y="3535"/>
                  <a:pt x="9985" y="3547"/>
                </a:cubicBezTo>
                <a:close/>
                <a:moveTo>
                  <a:pt x="8402" y="4810"/>
                </a:moveTo>
                <a:cubicBezTo>
                  <a:pt x="8878" y="4810"/>
                  <a:pt x="8740" y="5150"/>
                  <a:pt x="8098" y="5585"/>
                </a:cubicBezTo>
                <a:cubicBezTo>
                  <a:pt x="6089" y="6945"/>
                  <a:pt x="4931" y="9512"/>
                  <a:pt x="4908" y="12632"/>
                </a:cubicBezTo>
                <a:cubicBezTo>
                  <a:pt x="4896" y="14210"/>
                  <a:pt x="5122" y="15281"/>
                  <a:pt x="5765" y="16721"/>
                </a:cubicBezTo>
                <a:cubicBezTo>
                  <a:pt x="6000" y="17247"/>
                  <a:pt x="6159" y="17720"/>
                  <a:pt x="6120" y="17773"/>
                </a:cubicBezTo>
                <a:cubicBezTo>
                  <a:pt x="5969" y="17977"/>
                  <a:pt x="5812" y="17818"/>
                  <a:pt x="4661" y="16267"/>
                </a:cubicBezTo>
                <a:cubicBezTo>
                  <a:pt x="3408" y="14579"/>
                  <a:pt x="2386" y="12760"/>
                  <a:pt x="1529" y="10704"/>
                </a:cubicBezTo>
                <a:lnTo>
                  <a:pt x="1010" y="9463"/>
                </a:lnTo>
                <a:lnTo>
                  <a:pt x="1406" y="9020"/>
                </a:lnTo>
                <a:cubicBezTo>
                  <a:pt x="2016" y="8328"/>
                  <a:pt x="4126" y="6694"/>
                  <a:pt x="5238" y="6062"/>
                </a:cubicBezTo>
                <a:cubicBezTo>
                  <a:pt x="6235" y="5494"/>
                  <a:pt x="7971" y="4810"/>
                  <a:pt x="8402" y="4810"/>
                </a:cubicBezTo>
                <a:close/>
                <a:moveTo>
                  <a:pt x="15399" y="7369"/>
                </a:moveTo>
                <a:cubicBezTo>
                  <a:pt x="15531" y="7366"/>
                  <a:pt x="15872" y="7689"/>
                  <a:pt x="16388" y="8333"/>
                </a:cubicBezTo>
                <a:cubicBezTo>
                  <a:pt x="17701" y="9973"/>
                  <a:pt x="19297" y="12815"/>
                  <a:pt x="20088" y="14904"/>
                </a:cubicBezTo>
                <a:lnTo>
                  <a:pt x="20360" y="15624"/>
                </a:lnTo>
                <a:lnTo>
                  <a:pt x="19948" y="16034"/>
                </a:lnTo>
                <a:cubicBezTo>
                  <a:pt x="18618" y="17366"/>
                  <a:pt x="16536" y="18788"/>
                  <a:pt x="14888" y="19491"/>
                </a:cubicBezTo>
                <a:cubicBezTo>
                  <a:pt x="14318" y="19733"/>
                  <a:pt x="13767" y="19934"/>
                  <a:pt x="13669" y="19934"/>
                </a:cubicBezTo>
                <a:cubicBezTo>
                  <a:pt x="13271" y="19934"/>
                  <a:pt x="13397" y="19610"/>
                  <a:pt x="13990" y="19092"/>
                </a:cubicBezTo>
                <a:cubicBezTo>
                  <a:pt x="16541" y="16861"/>
                  <a:pt x="17310" y="11892"/>
                  <a:pt x="15646" y="8355"/>
                </a:cubicBezTo>
                <a:cubicBezTo>
                  <a:pt x="15340" y="7706"/>
                  <a:pt x="15266" y="7372"/>
                  <a:pt x="15399" y="73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6BFB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50" name="Shape 250"/>
          <p:cNvSpPr/>
          <p:nvPr/>
        </p:nvSpPr>
        <p:spPr>
          <a:xfrm>
            <a:off x="1677447" y="501645"/>
            <a:ext cx="9649904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6. BEAUTYCON MEDIA 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TRAILER PRE-ROLLS</a:t>
            </a:r>
          </a:p>
        </p:txBody>
      </p:sp>
      <p:sp>
        <p:nvSpPr>
          <p:cNvPr id="251" name="Shape 251"/>
          <p:cNvSpPr/>
          <p:nvPr/>
        </p:nvSpPr>
        <p:spPr>
          <a:xfrm>
            <a:off x="5098067" y="1446004"/>
            <a:ext cx="2808664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70416" indent="-370416" algn="l">
              <a:buSzPct val="75000"/>
              <a:buChar char="•"/>
              <a:defRPr sz="2600"/>
            </a:lvl1pPr>
          </a:lstStyle>
          <a:p>
            <a:pPr/>
            <a:r>
              <a:t>1M impressions</a:t>
            </a:r>
          </a:p>
        </p:txBody>
      </p:sp>
      <p:pic>
        <p:nvPicPr>
          <p:cNvPr id="252" name="image4.png"/>
          <p:cNvPicPr>
            <a:picLocks noChangeAspect="1"/>
          </p:cNvPicPr>
          <p:nvPr/>
        </p:nvPicPr>
        <p:blipFill>
          <a:blip r:embed="rId3">
            <a:extLst/>
          </a:blip>
          <a:srcRect l="5887" t="6309" r="3675" b="10424"/>
          <a:stretch>
            <a:fillRect/>
          </a:stretch>
        </p:blipFill>
        <p:spPr>
          <a:xfrm rot="20727881">
            <a:off x="11484787" y="8973397"/>
            <a:ext cx="1394196" cy="811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16" fill="norm" stroke="1" extrusionOk="0">
                <a:moveTo>
                  <a:pt x="13068" y="2"/>
                </a:moveTo>
                <a:cubicBezTo>
                  <a:pt x="12948" y="-7"/>
                  <a:pt x="12829" y="19"/>
                  <a:pt x="12675" y="75"/>
                </a:cubicBezTo>
                <a:cubicBezTo>
                  <a:pt x="12453" y="156"/>
                  <a:pt x="12041" y="509"/>
                  <a:pt x="11963" y="682"/>
                </a:cubicBezTo>
                <a:cubicBezTo>
                  <a:pt x="11940" y="734"/>
                  <a:pt x="11745" y="853"/>
                  <a:pt x="11528" y="944"/>
                </a:cubicBezTo>
                <a:cubicBezTo>
                  <a:pt x="10821" y="1242"/>
                  <a:pt x="10474" y="1724"/>
                  <a:pt x="10245" y="2755"/>
                </a:cubicBezTo>
                <a:cubicBezTo>
                  <a:pt x="10013" y="3792"/>
                  <a:pt x="10256" y="5203"/>
                  <a:pt x="10754" y="5717"/>
                </a:cubicBezTo>
                <a:cubicBezTo>
                  <a:pt x="10841" y="5807"/>
                  <a:pt x="10973" y="5957"/>
                  <a:pt x="11043" y="6052"/>
                </a:cubicBezTo>
                <a:cubicBezTo>
                  <a:pt x="11166" y="6222"/>
                  <a:pt x="11163" y="6233"/>
                  <a:pt x="11141" y="6722"/>
                </a:cubicBezTo>
                <a:cubicBezTo>
                  <a:pt x="11113" y="7313"/>
                  <a:pt x="10905" y="8368"/>
                  <a:pt x="10779" y="8544"/>
                </a:cubicBezTo>
                <a:cubicBezTo>
                  <a:pt x="10715" y="8634"/>
                  <a:pt x="10616" y="8668"/>
                  <a:pt x="10417" y="8669"/>
                </a:cubicBezTo>
                <a:cubicBezTo>
                  <a:pt x="10266" y="8670"/>
                  <a:pt x="10031" y="8707"/>
                  <a:pt x="9895" y="8763"/>
                </a:cubicBezTo>
                <a:cubicBezTo>
                  <a:pt x="9758" y="8819"/>
                  <a:pt x="9498" y="8867"/>
                  <a:pt x="9312" y="8868"/>
                </a:cubicBezTo>
                <a:cubicBezTo>
                  <a:pt x="9126" y="8869"/>
                  <a:pt x="8958" y="8902"/>
                  <a:pt x="8944" y="8941"/>
                </a:cubicBezTo>
                <a:cubicBezTo>
                  <a:pt x="8929" y="8980"/>
                  <a:pt x="8775" y="9015"/>
                  <a:pt x="8600" y="9015"/>
                </a:cubicBezTo>
                <a:cubicBezTo>
                  <a:pt x="8425" y="9016"/>
                  <a:pt x="8117" y="9058"/>
                  <a:pt x="7912" y="9098"/>
                </a:cubicBezTo>
                <a:cubicBezTo>
                  <a:pt x="7708" y="9139"/>
                  <a:pt x="7354" y="9192"/>
                  <a:pt x="7127" y="9224"/>
                </a:cubicBezTo>
                <a:cubicBezTo>
                  <a:pt x="6676" y="9288"/>
                  <a:pt x="5994" y="9404"/>
                  <a:pt x="5476" y="9507"/>
                </a:cubicBezTo>
                <a:cubicBezTo>
                  <a:pt x="5034" y="9596"/>
                  <a:pt x="4289" y="9718"/>
                  <a:pt x="3782" y="9789"/>
                </a:cubicBezTo>
                <a:cubicBezTo>
                  <a:pt x="3555" y="9821"/>
                  <a:pt x="2992" y="9911"/>
                  <a:pt x="2530" y="9988"/>
                </a:cubicBezTo>
                <a:cubicBezTo>
                  <a:pt x="1610" y="10140"/>
                  <a:pt x="1644" y="10117"/>
                  <a:pt x="1339" y="10710"/>
                </a:cubicBezTo>
                <a:cubicBezTo>
                  <a:pt x="1257" y="10870"/>
                  <a:pt x="1199" y="10909"/>
                  <a:pt x="903" y="10951"/>
                </a:cubicBezTo>
                <a:cubicBezTo>
                  <a:pt x="514" y="11006"/>
                  <a:pt x="363" y="11130"/>
                  <a:pt x="160" y="11569"/>
                </a:cubicBezTo>
                <a:cubicBezTo>
                  <a:pt x="58" y="11788"/>
                  <a:pt x="21" y="11940"/>
                  <a:pt x="7" y="12228"/>
                </a:cubicBezTo>
                <a:cubicBezTo>
                  <a:pt x="-16" y="12704"/>
                  <a:pt x="12" y="12895"/>
                  <a:pt x="148" y="13170"/>
                </a:cubicBezTo>
                <a:cubicBezTo>
                  <a:pt x="299" y="13476"/>
                  <a:pt x="573" y="13696"/>
                  <a:pt x="1075" y="13913"/>
                </a:cubicBezTo>
                <a:cubicBezTo>
                  <a:pt x="1311" y="14015"/>
                  <a:pt x="1613" y="14142"/>
                  <a:pt x="1738" y="14196"/>
                </a:cubicBezTo>
                <a:cubicBezTo>
                  <a:pt x="2039" y="14327"/>
                  <a:pt x="3212" y="14807"/>
                  <a:pt x="3782" y="15033"/>
                </a:cubicBezTo>
                <a:cubicBezTo>
                  <a:pt x="4032" y="15133"/>
                  <a:pt x="4338" y="15270"/>
                  <a:pt x="4463" y="15327"/>
                </a:cubicBezTo>
                <a:cubicBezTo>
                  <a:pt x="4588" y="15385"/>
                  <a:pt x="4894" y="15511"/>
                  <a:pt x="5144" y="15609"/>
                </a:cubicBezTo>
                <a:cubicBezTo>
                  <a:pt x="5394" y="15707"/>
                  <a:pt x="5694" y="15828"/>
                  <a:pt x="5807" y="15881"/>
                </a:cubicBezTo>
                <a:cubicBezTo>
                  <a:pt x="5921" y="15934"/>
                  <a:pt x="6227" y="16061"/>
                  <a:pt x="6488" y="16164"/>
                </a:cubicBezTo>
                <a:cubicBezTo>
                  <a:pt x="6750" y="16267"/>
                  <a:pt x="7063" y="16402"/>
                  <a:pt x="7188" y="16457"/>
                </a:cubicBezTo>
                <a:cubicBezTo>
                  <a:pt x="7313" y="16512"/>
                  <a:pt x="7619" y="16629"/>
                  <a:pt x="7869" y="16729"/>
                </a:cubicBezTo>
                <a:cubicBezTo>
                  <a:pt x="8119" y="16829"/>
                  <a:pt x="8426" y="16958"/>
                  <a:pt x="8551" y="17012"/>
                </a:cubicBezTo>
                <a:cubicBezTo>
                  <a:pt x="8676" y="17065"/>
                  <a:pt x="8982" y="17192"/>
                  <a:pt x="9232" y="17294"/>
                </a:cubicBezTo>
                <a:cubicBezTo>
                  <a:pt x="9482" y="17396"/>
                  <a:pt x="9788" y="17522"/>
                  <a:pt x="9913" y="17577"/>
                </a:cubicBezTo>
                <a:cubicBezTo>
                  <a:pt x="10038" y="17632"/>
                  <a:pt x="10303" y="17741"/>
                  <a:pt x="10496" y="17818"/>
                </a:cubicBezTo>
                <a:cubicBezTo>
                  <a:pt x="10821" y="17947"/>
                  <a:pt x="11539" y="18243"/>
                  <a:pt x="12994" y="18844"/>
                </a:cubicBezTo>
                <a:cubicBezTo>
                  <a:pt x="13312" y="18976"/>
                  <a:pt x="13925" y="19232"/>
                  <a:pt x="14357" y="19409"/>
                </a:cubicBezTo>
                <a:cubicBezTo>
                  <a:pt x="14789" y="19586"/>
                  <a:pt x="15245" y="19781"/>
                  <a:pt x="15370" y="19838"/>
                </a:cubicBezTo>
                <a:cubicBezTo>
                  <a:pt x="15495" y="19895"/>
                  <a:pt x="15753" y="20002"/>
                  <a:pt x="15947" y="20079"/>
                </a:cubicBezTo>
                <a:cubicBezTo>
                  <a:pt x="16465" y="20285"/>
                  <a:pt x="17781" y="20824"/>
                  <a:pt x="18512" y="21136"/>
                </a:cubicBezTo>
                <a:cubicBezTo>
                  <a:pt x="19586" y="21593"/>
                  <a:pt x="20052" y="21500"/>
                  <a:pt x="20280" y="20791"/>
                </a:cubicBezTo>
                <a:lnTo>
                  <a:pt x="20384" y="20487"/>
                </a:lnTo>
                <a:lnTo>
                  <a:pt x="20611" y="20529"/>
                </a:lnTo>
                <a:cubicBezTo>
                  <a:pt x="21032" y="20596"/>
                  <a:pt x="21452" y="20247"/>
                  <a:pt x="21532" y="19775"/>
                </a:cubicBezTo>
                <a:cubicBezTo>
                  <a:pt x="21584" y="19466"/>
                  <a:pt x="21566" y="19048"/>
                  <a:pt x="21483" y="18634"/>
                </a:cubicBezTo>
                <a:cubicBezTo>
                  <a:pt x="21412" y="18280"/>
                  <a:pt x="21372" y="18183"/>
                  <a:pt x="21207" y="17996"/>
                </a:cubicBezTo>
                <a:cubicBezTo>
                  <a:pt x="21100" y="17874"/>
                  <a:pt x="20963" y="17730"/>
                  <a:pt x="20906" y="17682"/>
                </a:cubicBezTo>
                <a:cubicBezTo>
                  <a:pt x="20849" y="17633"/>
                  <a:pt x="20647" y="17418"/>
                  <a:pt x="20458" y="17200"/>
                </a:cubicBezTo>
                <a:cubicBezTo>
                  <a:pt x="20269" y="16983"/>
                  <a:pt x="20083" y="16769"/>
                  <a:pt x="20041" y="16729"/>
                </a:cubicBezTo>
                <a:cubicBezTo>
                  <a:pt x="20000" y="16689"/>
                  <a:pt x="19895" y="16577"/>
                  <a:pt x="19807" y="16478"/>
                </a:cubicBezTo>
                <a:cubicBezTo>
                  <a:pt x="19719" y="16379"/>
                  <a:pt x="19518" y="16155"/>
                  <a:pt x="19359" y="15986"/>
                </a:cubicBezTo>
                <a:cubicBezTo>
                  <a:pt x="19200" y="15816"/>
                  <a:pt x="18992" y="15579"/>
                  <a:pt x="18899" y="15452"/>
                </a:cubicBezTo>
                <a:cubicBezTo>
                  <a:pt x="18805" y="15325"/>
                  <a:pt x="18710" y="15222"/>
                  <a:pt x="18690" y="15222"/>
                </a:cubicBezTo>
                <a:cubicBezTo>
                  <a:pt x="18670" y="15222"/>
                  <a:pt x="18551" y="15102"/>
                  <a:pt x="18426" y="14960"/>
                </a:cubicBezTo>
                <a:cubicBezTo>
                  <a:pt x="17995" y="14471"/>
                  <a:pt x="17895" y="14353"/>
                  <a:pt x="17776" y="14238"/>
                </a:cubicBezTo>
                <a:cubicBezTo>
                  <a:pt x="17639" y="14106"/>
                  <a:pt x="17189" y="13615"/>
                  <a:pt x="17002" y="13390"/>
                </a:cubicBezTo>
                <a:cubicBezTo>
                  <a:pt x="16859" y="13217"/>
                  <a:pt x="15950" y="12213"/>
                  <a:pt x="15750" y="12008"/>
                </a:cubicBezTo>
                <a:cubicBezTo>
                  <a:pt x="15676" y="11932"/>
                  <a:pt x="15520" y="11760"/>
                  <a:pt x="15400" y="11621"/>
                </a:cubicBezTo>
                <a:cubicBezTo>
                  <a:pt x="15281" y="11482"/>
                  <a:pt x="14988" y="11152"/>
                  <a:pt x="14750" y="10888"/>
                </a:cubicBezTo>
                <a:cubicBezTo>
                  <a:pt x="14511" y="10624"/>
                  <a:pt x="14266" y="10343"/>
                  <a:pt x="14204" y="10271"/>
                </a:cubicBezTo>
                <a:cubicBezTo>
                  <a:pt x="14143" y="10199"/>
                  <a:pt x="14076" y="10145"/>
                  <a:pt x="14056" y="10145"/>
                </a:cubicBezTo>
                <a:cubicBezTo>
                  <a:pt x="14036" y="10145"/>
                  <a:pt x="13987" y="10077"/>
                  <a:pt x="13946" y="9999"/>
                </a:cubicBezTo>
                <a:cubicBezTo>
                  <a:pt x="13905" y="9922"/>
                  <a:pt x="13856" y="9862"/>
                  <a:pt x="13835" y="9862"/>
                </a:cubicBezTo>
                <a:cubicBezTo>
                  <a:pt x="13814" y="9862"/>
                  <a:pt x="13527" y="9564"/>
                  <a:pt x="13197" y="9193"/>
                </a:cubicBezTo>
                <a:cubicBezTo>
                  <a:pt x="12520" y="8434"/>
                  <a:pt x="12542" y="8512"/>
                  <a:pt x="12724" y="7748"/>
                </a:cubicBezTo>
                <a:cubicBezTo>
                  <a:pt x="12775" y="7535"/>
                  <a:pt x="12871" y="6998"/>
                  <a:pt x="12939" y="6555"/>
                </a:cubicBezTo>
                <a:cubicBezTo>
                  <a:pt x="13053" y="5806"/>
                  <a:pt x="13060" y="5719"/>
                  <a:pt x="13013" y="5340"/>
                </a:cubicBezTo>
                <a:cubicBezTo>
                  <a:pt x="12985" y="5116"/>
                  <a:pt x="12965" y="4910"/>
                  <a:pt x="12970" y="4880"/>
                </a:cubicBezTo>
                <a:cubicBezTo>
                  <a:pt x="12974" y="4850"/>
                  <a:pt x="13046" y="4794"/>
                  <a:pt x="13129" y="4754"/>
                </a:cubicBezTo>
                <a:cubicBezTo>
                  <a:pt x="13337" y="4656"/>
                  <a:pt x="13430" y="4346"/>
                  <a:pt x="13430" y="3718"/>
                </a:cubicBezTo>
                <a:cubicBezTo>
                  <a:pt x="13430" y="2879"/>
                  <a:pt x="13200" y="2028"/>
                  <a:pt x="12829" y="1499"/>
                </a:cubicBezTo>
                <a:cubicBezTo>
                  <a:pt x="12729" y="1357"/>
                  <a:pt x="12657" y="1217"/>
                  <a:pt x="12669" y="1185"/>
                </a:cubicBezTo>
                <a:cubicBezTo>
                  <a:pt x="12681" y="1153"/>
                  <a:pt x="12832" y="1122"/>
                  <a:pt x="13007" y="1122"/>
                </a:cubicBezTo>
                <a:cubicBezTo>
                  <a:pt x="13296" y="1122"/>
                  <a:pt x="13342" y="1144"/>
                  <a:pt x="13528" y="1352"/>
                </a:cubicBezTo>
                <a:cubicBezTo>
                  <a:pt x="13649" y="1487"/>
                  <a:pt x="13786" y="1724"/>
                  <a:pt x="13860" y="1928"/>
                </a:cubicBezTo>
                <a:cubicBezTo>
                  <a:pt x="13973" y="2240"/>
                  <a:pt x="13989" y="2346"/>
                  <a:pt x="14001" y="2954"/>
                </a:cubicBezTo>
                <a:cubicBezTo>
                  <a:pt x="14011" y="3473"/>
                  <a:pt x="14029" y="3650"/>
                  <a:pt x="14081" y="3718"/>
                </a:cubicBezTo>
                <a:cubicBezTo>
                  <a:pt x="14180" y="3848"/>
                  <a:pt x="14399" y="3819"/>
                  <a:pt x="14510" y="3666"/>
                </a:cubicBezTo>
                <a:cubicBezTo>
                  <a:pt x="14602" y="3539"/>
                  <a:pt x="14609" y="3483"/>
                  <a:pt x="14609" y="2765"/>
                </a:cubicBezTo>
                <a:cubicBezTo>
                  <a:pt x="14609" y="1982"/>
                  <a:pt x="14602" y="1947"/>
                  <a:pt x="14388" y="1300"/>
                </a:cubicBezTo>
                <a:cubicBezTo>
                  <a:pt x="14197" y="724"/>
                  <a:pt x="13913" y="364"/>
                  <a:pt x="13467" y="138"/>
                </a:cubicBezTo>
                <a:cubicBezTo>
                  <a:pt x="13310" y="58"/>
                  <a:pt x="13188" y="11"/>
                  <a:pt x="13068" y="2"/>
                </a:cubicBezTo>
                <a:close/>
                <a:moveTo>
                  <a:pt x="10877" y="10354"/>
                </a:moveTo>
                <a:cubicBezTo>
                  <a:pt x="10907" y="10354"/>
                  <a:pt x="11082" y="10525"/>
                  <a:pt x="11313" y="10752"/>
                </a:cubicBezTo>
                <a:cubicBezTo>
                  <a:pt x="11725" y="11106"/>
                  <a:pt x="12319" y="11768"/>
                  <a:pt x="13442" y="13003"/>
                </a:cubicBezTo>
                <a:cubicBezTo>
                  <a:pt x="14764" y="14455"/>
                  <a:pt x="16368" y="16215"/>
                  <a:pt x="17008" y="16918"/>
                </a:cubicBezTo>
                <a:cubicBezTo>
                  <a:pt x="17329" y="17270"/>
                  <a:pt x="17617" y="17606"/>
                  <a:pt x="17819" y="17860"/>
                </a:cubicBezTo>
                <a:cubicBezTo>
                  <a:pt x="17922" y="17987"/>
                  <a:pt x="17998" y="18094"/>
                  <a:pt x="18052" y="18174"/>
                </a:cubicBezTo>
                <a:cubicBezTo>
                  <a:pt x="18106" y="18253"/>
                  <a:pt x="18132" y="18303"/>
                  <a:pt x="18126" y="18320"/>
                </a:cubicBezTo>
                <a:cubicBezTo>
                  <a:pt x="18110" y="18365"/>
                  <a:pt x="18091" y="18390"/>
                  <a:pt x="18058" y="18404"/>
                </a:cubicBezTo>
                <a:cubicBezTo>
                  <a:pt x="18036" y="18418"/>
                  <a:pt x="18013" y="18427"/>
                  <a:pt x="17991" y="18425"/>
                </a:cubicBezTo>
                <a:cubicBezTo>
                  <a:pt x="17932" y="18418"/>
                  <a:pt x="17435" y="18222"/>
                  <a:pt x="16923" y="18006"/>
                </a:cubicBezTo>
                <a:cubicBezTo>
                  <a:pt x="14719" y="17070"/>
                  <a:pt x="12429" y="16111"/>
                  <a:pt x="12012" y="15955"/>
                </a:cubicBezTo>
                <a:cubicBezTo>
                  <a:pt x="11949" y="15930"/>
                  <a:pt x="11921" y="15917"/>
                  <a:pt x="11859" y="15892"/>
                </a:cubicBezTo>
                <a:cubicBezTo>
                  <a:pt x="11851" y="15889"/>
                  <a:pt x="11824" y="15884"/>
                  <a:pt x="11816" y="15881"/>
                </a:cubicBezTo>
                <a:cubicBezTo>
                  <a:pt x="11605" y="15805"/>
                  <a:pt x="11129" y="15617"/>
                  <a:pt x="10711" y="15442"/>
                </a:cubicBezTo>
                <a:cubicBezTo>
                  <a:pt x="10277" y="15259"/>
                  <a:pt x="9516" y="14945"/>
                  <a:pt x="9017" y="14751"/>
                </a:cubicBezTo>
                <a:cubicBezTo>
                  <a:pt x="8518" y="14556"/>
                  <a:pt x="7985" y="14333"/>
                  <a:pt x="7833" y="14259"/>
                </a:cubicBezTo>
                <a:cubicBezTo>
                  <a:pt x="7681" y="14184"/>
                  <a:pt x="6452" y="13675"/>
                  <a:pt x="5107" y="13118"/>
                </a:cubicBezTo>
                <a:cubicBezTo>
                  <a:pt x="4964" y="13059"/>
                  <a:pt x="4975" y="13060"/>
                  <a:pt x="4837" y="13003"/>
                </a:cubicBezTo>
                <a:cubicBezTo>
                  <a:pt x="4573" y="12894"/>
                  <a:pt x="4136" y="12708"/>
                  <a:pt x="3960" y="12636"/>
                </a:cubicBezTo>
                <a:cubicBezTo>
                  <a:pt x="3243" y="12344"/>
                  <a:pt x="2610" y="12078"/>
                  <a:pt x="2548" y="12040"/>
                </a:cubicBezTo>
                <a:cubicBezTo>
                  <a:pt x="2524" y="12025"/>
                  <a:pt x="2518" y="12012"/>
                  <a:pt x="2505" y="11998"/>
                </a:cubicBezTo>
                <a:cubicBezTo>
                  <a:pt x="2496" y="11989"/>
                  <a:pt x="2480" y="11975"/>
                  <a:pt x="2474" y="11966"/>
                </a:cubicBezTo>
                <a:cubicBezTo>
                  <a:pt x="2404" y="11864"/>
                  <a:pt x="2720" y="11759"/>
                  <a:pt x="3548" y="11590"/>
                </a:cubicBezTo>
                <a:cubicBezTo>
                  <a:pt x="3663" y="11567"/>
                  <a:pt x="3810" y="11531"/>
                  <a:pt x="3947" y="11506"/>
                </a:cubicBezTo>
                <a:cubicBezTo>
                  <a:pt x="4690" y="11365"/>
                  <a:pt x="5705" y="11190"/>
                  <a:pt x="7305" y="10930"/>
                </a:cubicBezTo>
                <a:cubicBezTo>
                  <a:pt x="7380" y="10917"/>
                  <a:pt x="7441" y="10911"/>
                  <a:pt x="7513" y="10899"/>
                </a:cubicBezTo>
                <a:cubicBezTo>
                  <a:pt x="7574" y="10889"/>
                  <a:pt x="7605" y="10877"/>
                  <a:pt x="7667" y="10867"/>
                </a:cubicBezTo>
                <a:cubicBezTo>
                  <a:pt x="8553" y="10722"/>
                  <a:pt x="9537" y="10558"/>
                  <a:pt x="9883" y="10490"/>
                </a:cubicBezTo>
                <a:cubicBezTo>
                  <a:pt x="10212" y="10426"/>
                  <a:pt x="10427" y="10379"/>
                  <a:pt x="10631" y="10396"/>
                </a:cubicBezTo>
                <a:cubicBezTo>
                  <a:pt x="10669" y="10392"/>
                  <a:pt x="10864" y="10354"/>
                  <a:pt x="10877" y="1035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3" name="image31.png"/>
          <p:cNvPicPr>
            <a:picLocks noChangeAspect="1"/>
          </p:cNvPicPr>
          <p:nvPr/>
        </p:nvPicPr>
        <p:blipFill>
          <a:blip r:embed="rId4">
            <a:extLst/>
          </a:blip>
          <a:srcRect l="71" t="8" r="147" b="310"/>
          <a:stretch>
            <a:fillRect/>
          </a:stretch>
        </p:blipFill>
        <p:spPr>
          <a:xfrm>
            <a:off x="1445815" y="2237959"/>
            <a:ext cx="3229769" cy="6498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48" y="0"/>
                </a:moveTo>
                <a:cubicBezTo>
                  <a:pt x="6363" y="2"/>
                  <a:pt x="2789" y="12"/>
                  <a:pt x="2771" y="26"/>
                </a:cubicBezTo>
                <a:cubicBezTo>
                  <a:pt x="2751" y="42"/>
                  <a:pt x="2588" y="66"/>
                  <a:pt x="2407" y="78"/>
                </a:cubicBezTo>
                <a:cubicBezTo>
                  <a:pt x="1671" y="126"/>
                  <a:pt x="841" y="431"/>
                  <a:pt x="499" y="778"/>
                </a:cubicBezTo>
                <a:cubicBezTo>
                  <a:pt x="227" y="1054"/>
                  <a:pt x="180" y="1200"/>
                  <a:pt x="138" y="1907"/>
                </a:cubicBezTo>
                <a:cubicBezTo>
                  <a:pt x="117" y="2270"/>
                  <a:pt x="74" y="2574"/>
                  <a:pt x="42" y="2584"/>
                </a:cubicBezTo>
                <a:cubicBezTo>
                  <a:pt x="25" y="2590"/>
                  <a:pt x="11" y="4022"/>
                  <a:pt x="0" y="6066"/>
                </a:cubicBezTo>
                <a:cubicBezTo>
                  <a:pt x="11" y="6810"/>
                  <a:pt x="29" y="7275"/>
                  <a:pt x="53" y="7283"/>
                </a:cubicBezTo>
                <a:cubicBezTo>
                  <a:pt x="97" y="7296"/>
                  <a:pt x="119" y="9447"/>
                  <a:pt x="119" y="13626"/>
                </a:cubicBezTo>
                <a:cubicBezTo>
                  <a:pt x="120" y="17124"/>
                  <a:pt x="147" y="20077"/>
                  <a:pt x="180" y="20235"/>
                </a:cubicBezTo>
                <a:cubicBezTo>
                  <a:pt x="315" y="20871"/>
                  <a:pt x="939" y="21303"/>
                  <a:pt x="1985" y="21487"/>
                </a:cubicBezTo>
                <a:cubicBezTo>
                  <a:pt x="2120" y="21510"/>
                  <a:pt x="2223" y="21546"/>
                  <a:pt x="2214" y="21566"/>
                </a:cubicBezTo>
                <a:cubicBezTo>
                  <a:pt x="2202" y="21590"/>
                  <a:pt x="4794" y="21600"/>
                  <a:pt x="10845" y="21600"/>
                </a:cubicBezTo>
                <a:cubicBezTo>
                  <a:pt x="16605" y="21600"/>
                  <a:pt x="19483" y="21589"/>
                  <a:pt x="19455" y="21567"/>
                </a:cubicBezTo>
                <a:cubicBezTo>
                  <a:pt x="19433" y="21549"/>
                  <a:pt x="19496" y="21518"/>
                  <a:pt x="19599" y="21498"/>
                </a:cubicBezTo>
                <a:cubicBezTo>
                  <a:pt x="20621" y="21305"/>
                  <a:pt x="21268" y="20898"/>
                  <a:pt x="21427" y="20348"/>
                </a:cubicBezTo>
                <a:cubicBezTo>
                  <a:pt x="21471" y="20199"/>
                  <a:pt x="21496" y="17529"/>
                  <a:pt x="21496" y="12843"/>
                </a:cubicBezTo>
                <a:cubicBezTo>
                  <a:pt x="21497" y="8030"/>
                  <a:pt x="21521" y="5563"/>
                  <a:pt x="21565" y="5549"/>
                </a:cubicBezTo>
                <a:cubicBezTo>
                  <a:pt x="21580" y="5545"/>
                  <a:pt x="21590" y="5407"/>
                  <a:pt x="21600" y="5210"/>
                </a:cubicBezTo>
                <a:cubicBezTo>
                  <a:pt x="21590" y="4604"/>
                  <a:pt x="21580" y="4187"/>
                  <a:pt x="21565" y="4183"/>
                </a:cubicBezTo>
                <a:cubicBezTo>
                  <a:pt x="21523" y="4170"/>
                  <a:pt x="21496" y="3660"/>
                  <a:pt x="21496" y="2765"/>
                </a:cubicBezTo>
                <a:cubicBezTo>
                  <a:pt x="21496" y="1853"/>
                  <a:pt x="21472" y="1308"/>
                  <a:pt x="21422" y="1192"/>
                </a:cubicBezTo>
                <a:cubicBezTo>
                  <a:pt x="21227" y="737"/>
                  <a:pt x="20737" y="397"/>
                  <a:pt x="20015" y="218"/>
                </a:cubicBezTo>
                <a:cubicBezTo>
                  <a:pt x="19749" y="151"/>
                  <a:pt x="19417" y="88"/>
                  <a:pt x="19275" y="77"/>
                </a:cubicBezTo>
                <a:cubicBezTo>
                  <a:pt x="19133" y="65"/>
                  <a:pt x="19000" y="42"/>
                  <a:pt x="18980" y="26"/>
                </a:cubicBezTo>
                <a:cubicBezTo>
                  <a:pt x="18962" y="12"/>
                  <a:pt x="15366" y="2"/>
                  <a:pt x="1084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4" name="image34.png"/>
          <p:cNvPicPr>
            <a:picLocks noChangeAspect="1"/>
          </p:cNvPicPr>
          <p:nvPr/>
        </p:nvPicPr>
        <p:blipFill>
          <a:blip r:embed="rId5">
            <a:extLst/>
          </a:blip>
          <a:srcRect l="0" t="0" r="0" b="2709"/>
          <a:stretch>
            <a:fillRect/>
          </a:stretch>
        </p:blipFill>
        <p:spPr>
          <a:xfrm>
            <a:off x="1593443" y="2995178"/>
            <a:ext cx="2880249" cy="4984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31.png"/>
          <p:cNvPicPr>
            <a:picLocks noChangeAspect="1"/>
          </p:cNvPicPr>
          <p:nvPr/>
        </p:nvPicPr>
        <p:blipFill>
          <a:blip r:embed="rId4">
            <a:extLst/>
          </a:blip>
          <a:srcRect l="71" t="8" r="147" b="310"/>
          <a:stretch>
            <a:fillRect/>
          </a:stretch>
        </p:blipFill>
        <p:spPr>
          <a:xfrm>
            <a:off x="4938314" y="2237959"/>
            <a:ext cx="3229770" cy="6498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48" y="0"/>
                </a:moveTo>
                <a:cubicBezTo>
                  <a:pt x="6363" y="2"/>
                  <a:pt x="2789" y="12"/>
                  <a:pt x="2771" y="26"/>
                </a:cubicBezTo>
                <a:cubicBezTo>
                  <a:pt x="2751" y="42"/>
                  <a:pt x="2588" y="66"/>
                  <a:pt x="2407" y="78"/>
                </a:cubicBezTo>
                <a:cubicBezTo>
                  <a:pt x="1671" y="126"/>
                  <a:pt x="841" y="431"/>
                  <a:pt x="499" y="778"/>
                </a:cubicBezTo>
                <a:cubicBezTo>
                  <a:pt x="227" y="1054"/>
                  <a:pt x="180" y="1200"/>
                  <a:pt x="138" y="1907"/>
                </a:cubicBezTo>
                <a:cubicBezTo>
                  <a:pt x="117" y="2270"/>
                  <a:pt x="74" y="2574"/>
                  <a:pt x="42" y="2584"/>
                </a:cubicBezTo>
                <a:cubicBezTo>
                  <a:pt x="25" y="2590"/>
                  <a:pt x="11" y="4022"/>
                  <a:pt x="0" y="6066"/>
                </a:cubicBezTo>
                <a:cubicBezTo>
                  <a:pt x="11" y="6810"/>
                  <a:pt x="29" y="7275"/>
                  <a:pt x="53" y="7283"/>
                </a:cubicBezTo>
                <a:cubicBezTo>
                  <a:pt x="97" y="7296"/>
                  <a:pt x="119" y="9447"/>
                  <a:pt x="119" y="13626"/>
                </a:cubicBezTo>
                <a:cubicBezTo>
                  <a:pt x="120" y="17124"/>
                  <a:pt x="147" y="20077"/>
                  <a:pt x="180" y="20235"/>
                </a:cubicBezTo>
                <a:cubicBezTo>
                  <a:pt x="315" y="20871"/>
                  <a:pt x="939" y="21303"/>
                  <a:pt x="1985" y="21487"/>
                </a:cubicBezTo>
                <a:cubicBezTo>
                  <a:pt x="2120" y="21510"/>
                  <a:pt x="2223" y="21546"/>
                  <a:pt x="2214" y="21566"/>
                </a:cubicBezTo>
                <a:cubicBezTo>
                  <a:pt x="2202" y="21590"/>
                  <a:pt x="4794" y="21600"/>
                  <a:pt x="10845" y="21600"/>
                </a:cubicBezTo>
                <a:cubicBezTo>
                  <a:pt x="16605" y="21600"/>
                  <a:pt x="19483" y="21589"/>
                  <a:pt x="19455" y="21567"/>
                </a:cubicBezTo>
                <a:cubicBezTo>
                  <a:pt x="19433" y="21549"/>
                  <a:pt x="19496" y="21518"/>
                  <a:pt x="19599" y="21498"/>
                </a:cubicBezTo>
                <a:cubicBezTo>
                  <a:pt x="20621" y="21305"/>
                  <a:pt x="21268" y="20898"/>
                  <a:pt x="21427" y="20348"/>
                </a:cubicBezTo>
                <a:cubicBezTo>
                  <a:pt x="21471" y="20199"/>
                  <a:pt x="21496" y="17529"/>
                  <a:pt x="21496" y="12843"/>
                </a:cubicBezTo>
                <a:cubicBezTo>
                  <a:pt x="21497" y="8030"/>
                  <a:pt x="21521" y="5563"/>
                  <a:pt x="21565" y="5549"/>
                </a:cubicBezTo>
                <a:cubicBezTo>
                  <a:pt x="21580" y="5545"/>
                  <a:pt x="21590" y="5407"/>
                  <a:pt x="21600" y="5210"/>
                </a:cubicBezTo>
                <a:cubicBezTo>
                  <a:pt x="21590" y="4604"/>
                  <a:pt x="21580" y="4187"/>
                  <a:pt x="21565" y="4183"/>
                </a:cubicBezTo>
                <a:cubicBezTo>
                  <a:pt x="21523" y="4170"/>
                  <a:pt x="21496" y="3660"/>
                  <a:pt x="21496" y="2765"/>
                </a:cubicBezTo>
                <a:cubicBezTo>
                  <a:pt x="21496" y="1853"/>
                  <a:pt x="21472" y="1308"/>
                  <a:pt x="21422" y="1192"/>
                </a:cubicBezTo>
                <a:cubicBezTo>
                  <a:pt x="21227" y="737"/>
                  <a:pt x="20737" y="397"/>
                  <a:pt x="20015" y="218"/>
                </a:cubicBezTo>
                <a:cubicBezTo>
                  <a:pt x="19749" y="151"/>
                  <a:pt x="19417" y="88"/>
                  <a:pt x="19275" y="77"/>
                </a:cubicBezTo>
                <a:cubicBezTo>
                  <a:pt x="19133" y="65"/>
                  <a:pt x="19000" y="42"/>
                  <a:pt x="18980" y="26"/>
                </a:cubicBezTo>
                <a:cubicBezTo>
                  <a:pt x="18962" y="12"/>
                  <a:pt x="15366" y="2"/>
                  <a:pt x="1084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6" name="image3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143803" y="2991916"/>
            <a:ext cx="2818794" cy="5013694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/>
          <p:cNvSpPr/>
          <p:nvPr/>
        </p:nvSpPr>
        <p:spPr>
          <a:xfrm>
            <a:off x="1817984" y="6668474"/>
            <a:ext cx="2485431" cy="6477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258" name="image31.png"/>
          <p:cNvPicPr>
            <a:picLocks noChangeAspect="1"/>
          </p:cNvPicPr>
          <p:nvPr/>
        </p:nvPicPr>
        <p:blipFill>
          <a:blip r:embed="rId4">
            <a:extLst/>
          </a:blip>
          <a:srcRect l="71" t="8" r="147" b="310"/>
          <a:stretch>
            <a:fillRect/>
          </a:stretch>
        </p:blipFill>
        <p:spPr>
          <a:xfrm>
            <a:off x="8329214" y="2249348"/>
            <a:ext cx="3229770" cy="6498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48" y="0"/>
                </a:moveTo>
                <a:cubicBezTo>
                  <a:pt x="6363" y="2"/>
                  <a:pt x="2789" y="12"/>
                  <a:pt x="2771" y="26"/>
                </a:cubicBezTo>
                <a:cubicBezTo>
                  <a:pt x="2751" y="42"/>
                  <a:pt x="2588" y="66"/>
                  <a:pt x="2407" y="78"/>
                </a:cubicBezTo>
                <a:cubicBezTo>
                  <a:pt x="1671" y="126"/>
                  <a:pt x="841" y="431"/>
                  <a:pt x="499" y="778"/>
                </a:cubicBezTo>
                <a:cubicBezTo>
                  <a:pt x="227" y="1054"/>
                  <a:pt x="180" y="1200"/>
                  <a:pt x="138" y="1907"/>
                </a:cubicBezTo>
                <a:cubicBezTo>
                  <a:pt x="117" y="2270"/>
                  <a:pt x="74" y="2574"/>
                  <a:pt x="42" y="2584"/>
                </a:cubicBezTo>
                <a:cubicBezTo>
                  <a:pt x="25" y="2590"/>
                  <a:pt x="11" y="4022"/>
                  <a:pt x="0" y="6066"/>
                </a:cubicBezTo>
                <a:cubicBezTo>
                  <a:pt x="11" y="6810"/>
                  <a:pt x="29" y="7275"/>
                  <a:pt x="53" y="7283"/>
                </a:cubicBezTo>
                <a:cubicBezTo>
                  <a:pt x="97" y="7296"/>
                  <a:pt x="119" y="9447"/>
                  <a:pt x="119" y="13626"/>
                </a:cubicBezTo>
                <a:cubicBezTo>
                  <a:pt x="120" y="17124"/>
                  <a:pt x="147" y="20077"/>
                  <a:pt x="180" y="20235"/>
                </a:cubicBezTo>
                <a:cubicBezTo>
                  <a:pt x="315" y="20871"/>
                  <a:pt x="939" y="21303"/>
                  <a:pt x="1985" y="21487"/>
                </a:cubicBezTo>
                <a:cubicBezTo>
                  <a:pt x="2120" y="21510"/>
                  <a:pt x="2223" y="21546"/>
                  <a:pt x="2214" y="21566"/>
                </a:cubicBezTo>
                <a:cubicBezTo>
                  <a:pt x="2202" y="21590"/>
                  <a:pt x="4794" y="21600"/>
                  <a:pt x="10845" y="21600"/>
                </a:cubicBezTo>
                <a:cubicBezTo>
                  <a:pt x="16605" y="21600"/>
                  <a:pt x="19483" y="21589"/>
                  <a:pt x="19455" y="21567"/>
                </a:cubicBezTo>
                <a:cubicBezTo>
                  <a:pt x="19433" y="21549"/>
                  <a:pt x="19496" y="21518"/>
                  <a:pt x="19599" y="21498"/>
                </a:cubicBezTo>
                <a:cubicBezTo>
                  <a:pt x="20621" y="21305"/>
                  <a:pt x="21268" y="20898"/>
                  <a:pt x="21427" y="20348"/>
                </a:cubicBezTo>
                <a:cubicBezTo>
                  <a:pt x="21471" y="20199"/>
                  <a:pt x="21496" y="17529"/>
                  <a:pt x="21496" y="12843"/>
                </a:cubicBezTo>
                <a:cubicBezTo>
                  <a:pt x="21497" y="8030"/>
                  <a:pt x="21521" y="5563"/>
                  <a:pt x="21565" y="5549"/>
                </a:cubicBezTo>
                <a:cubicBezTo>
                  <a:pt x="21580" y="5545"/>
                  <a:pt x="21590" y="5407"/>
                  <a:pt x="21600" y="5210"/>
                </a:cubicBezTo>
                <a:cubicBezTo>
                  <a:pt x="21590" y="4604"/>
                  <a:pt x="21580" y="4187"/>
                  <a:pt x="21565" y="4183"/>
                </a:cubicBezTo>
                <a:cubicBezTo>
                  <a:pt x="21523" y="4170"/>
                  <a:pt x="21496" y="3660"/>
                  <a:pt x="21496" y="2765"/>
                </a:cubicBezTo>
                <a:cubicBezTo>
                  <a:pt x="21496" y="1853"/>
                  <a:pt x="21472" y="1308"/>
                  <a:pt x="21422" y="1192"/>
                </a:cubicBezTo>
                <a:cubicBezTo>
                  <a:pt x="21227" y="737"/>
                  <a:pt x="20737" y="397"/>
                  <a:pt x="20015" y="218"/>
                </a:cubicBezTo>
                <a:cubicBezTo>
                  <a:pt x="19749" y="151"/>
                  <a:pt x="19417" y="88"/>
                  <a:pt x="19275" y="77"/>
                </a:cubicBezTo>
                <a:cubicBezTo>
                  <a:pt x="19133" y="65"/>
                  <a:pt x="19000" y="42"/>
                  <a:pt x="18980" y="26"/>
                </a:cubicBezTo>
                <a:cubicBezTo>
                  <a:pt x="18962" y="12"/>
                  <a:pt x="15366" y="2"/>
                  <a:pt x="1084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9" name="image3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534703" y="3003306"/>
            <a:ext cx="2818795" cy="5013693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Shape 260"/>
          <p:cNvSpPr/>
          <p:nvPr/>
        </p:nvSpPr>
        <p:spPr>
          <a:xfrm>
            <a:off x="1911697" y="6519099"/>
            <a:ext cx="2298006" cy="89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Find your inner </a:t>
            </a:r>
          </a:p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Belle…or Beast! </a:t>
            </a:r>
          </a:p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#BeautyBeastChallenge</a:t>
            </a:r>
          </a:p>
        </p:txBody>
      </p:sp>
      <p:pic>
        <p:nvPicPr>
          <p:cNvPr id="261" name="image30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85803" y="3500239"/>
            <a:ext cx="2880125" cy="2880123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hape 262"/>
          <p:cNvSpPr/>
          <p:nvPr/>
        </p:nvSpPr>
        <p:spPr>
          <a:xfrm>
            <a:off x="1762515" y="5268528"/>
            <a:ext cx="2596369" cy="437692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#BeautyBeastChallenge</a:t>
            </a:r>
          </a:p>
        </p:txBody>
      </p:sp>
      <p:sp>
        <p:nvSpPr>
          <p:cNvPr id="263" name="Shape 263"/>
          <p:cNvSpPr/>
          <p:nvPr/>
        </p:nvSpPr>
        <p:spPr>
          <a:xfrm>
            <a:off x="2737455" y="6194492"/>
            <a:ext cx="646490" cy="31296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VIDEO</a:t>
            </a:r>
          </a:p>
        </p:txBody>
      </p:sp>
      <p:pic>
        <p:nvPicPr>
          <p:cNvPr id="264" name="image25.png"/>
          <p:cNvPicPr>
            <a:picLocks noChangeAspect="1"/>
          </p:cNvPicPr>
          <p:nvPr/>
        </p:nvPicPr>
        <p:blipFill>
          <a:blip r:embed="rId8">
            <a:extLst/>
          </a:blip>
          <a:srcRect l="552" t="0" r="7980" b="25194"/>
          <a:stretch>
            <a:fillRect/>
          </a:stretch>
        </p:blipFill>
        <p:spPr>
          <a:xfrm>
            <a:off x="8647569" y="5378388"/>
            <a:ext cx="2572437" cy="1452118"/>
          </a:xfrm>
          <a:prstGeom prst="rect">
            <a:avLst/>
          </a:prstGeom>
          <a:ln w="6350">
            <a:solidFill>
              <a:srgbClr val="A6AAA9"/>
            </a:solidFill>
            <a:miter lim="400000"/>
          </a:ln>
        </p:spPr>
      </p:pic>
      <p:pic>
        <p:nvPicPr>
          <p:cNvPr id="265" name="image36.png"/>
          <p:cNvPicPr>
            <a:picLocks noChangeAspect="1"/>
          </p:cNvPicPr>
          <p:nvPr/>
        </p:nvPicPr>
        <p:blipFill>
          <a:blip r:embed="rId9">
            <a:extLst/>
          </a:blip>
          <a:srcRect l="18043" t="17113" r="18043" b="11237"/>
          <a:stretch>
            <a:fillRect/>
          </a:stretch>
        </p:blipFill>
        <p:spPr>
          <a:xfrm>
            <a:off x="5235400" y="5103354"/>
            <a:ext cx="2621698" cy="19515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image37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223034" y="5894983"/>
            <a:ext cx="671892" cy="6718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image37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721314" y="5768526"/>
            <a:ext cx="671891" cy="671891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Shape 268"/>
          <p:cNvSpPr/>
          <p:nvPr/>
        </p:nvSpPr>
        <p:spPr>
          <a:xfrm>
            <a:off x="5278561" y="3332993"/>
            <a:ext cx="2560836" cy="999829"/>
          </a:xfrm>
          <a:prstGeom prst="rect">
            <a:avLst/>
          </a:prstGeom>
          <a:blipFill>
            <a:blip r:embed="rId11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69" name="Shape 269"/>
          <p:cNvSpPr/>
          <p:nvPr/>
        </p:nvSpPr>
        <p:spPr>
          <a:xfrm>
            <a:off x="5319659" y="3444347"/>
            <a:ext cx="2570969" cy="104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latin typeface="Futura"/>
                <a:ea typeface="Futura"/>
                <a:cs typeface="Futura"/>
                <a:sym typeface="Futura"/>
              </a:defRPr>
            </a:pPr>
            <a:r>
              <a:t>Find your inner </a:t>
            </a:r>
          </a:p>
          <a:p>
            <a:pPr>
              <a:defRPr sz="1800">
                <a:latin typeface="Futura"/>
                <a:ea typeface="Futura"/>
                <a:cs typeface="Futura"/>
                <a:sym typeface="Futura"/>
              </a:defRPr>
            </a:pPr>
            <a:r>
              <a:t>Belle…or Beast!</a:t>
            </a:r>
            <a:r>
              <a:rPr sz="1600"/>
              <a:t> </a:t>
            </a:r>
            <a:endParaRPr sz="1600"/>
          </a:p>
          <a:p>
            <a:pPr>
              <a:defRPr sz="1800">
                <a:latin typeface="Futura"/>
                <a:ea typeface="Futura"/>
                <a:cs typeface="Futura"/>
                <a:sym typeface="Futura"/>
              </a:defRPr>
            </a:pPr>
            <a:r>
              <a:t>#BeautyBeastChallenge</a:t>
            </a:r>
          </a:p>
        </p:txBody>
      </p:sp>
      <p:sp>
        <p:nvSpPr>
          <p:cNvPr id="270" name="Shape 270"/>
          <p:cNvSpPr/>
          <p:nvPr/>
        </p:nvSpPr>
        <p:spPr>
          <a:xfrm>
            <a:off x="8734628" y="3332993"/>
            <a:ext cx="2560836" cy="999829"/>
          </a:xfrm>
          <a:prstGeom prst="rect">
            <a:avLst/>
          </a:prstGeom>
          <a:blipFill>
            <a:blip r:embed="rId11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71" name="Shape 271"/>
          <p:cNvSpPr/>
          <p:nvPr/>
        </p:nvSpPr>
        <p:spPr>
          <a:xfrm>
            <a:off x="8632648" y="3444347"/>
            <a:ext cx="2570969" cy="104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>
                <a:latin typeface="Futura"/>
                <a:ea typeface="Futura"/>
                <a:cs typeface="Futura"/>
                <a:sym typeface="Futura"/>
              </a:defRPr>
            </a:pPr>
            <a:r>
              <a:t>Find your inner </a:t>
            </a:r>
          </a:p>
          <a:p>
            <a:pPr>
              <a:defRPr sz="1800">
                <a:latin typeface="Futura"/>
                <a:ea typeface="Futura"/>
                <a:cs typeface="Futura"/>
                <a:sym typeface="Futura"/>
              </a:defRPr>
            </a:pPr>
            <a:r>
              <a:t>Belle…or Beast!</a:t>
            </a:r>
            <a:r>
              <a:rPr sz="1600"/>
              <a:t> </a:t>
            </a:r>
            <a:endParaRPr sz="1600"/>
          </a:p>
          <a:p>
            <a:pPr>
              <a:defRPr sz="1800">
                <a:latin typeface="Futura"/>
                <a:ea typeface="Futura"/>
                <a:cs typeface="Futura"/>
                <a:sym typeface="Futura"/>
              </a:defRPr>
            </a:pPr>
            <a:r>
              <a:t>#BeautyBeastChallenge</a:t>
            </a:r>
          </a:p>
        </p:txBody>
      </p:sp>
      <p:sp>
        <p:nvSpPr>
          <p:cNvPr id="272" name="Shape 272"/>
          <p:cNvSpPr/>
          <p:nvPr/>
        </p:nvSpPr>
        <p:spPr>
          <a:xfrm>
            <a:off x="8720973" y="5166853"/>
            <a:ext cx="1892253" cy="19338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73" name="Shape 273"/>
          <p:cNvSpPr/>
          <p:nvPr/>
        </p:nvSpPr>
        <p:spPr>
          <a:xfrm>
            <a:off x="8653125" y="5103353"/>
            <a:ext cx="1752080" cy="287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#BeautyBeastChallenge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/>
        </p:nvSpPr>
        <p:spPr>
          <a:xfrm>
            <a:off x="1304742" y="488945"/>
            <a:ext cx="10395316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7. BEAUTYCON FESTIVAL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 DALLAS ACTIVATION</a:t>
            </a:r>
          </a:p>
        </p:txBody>
      </p:sp>
      <p:sp>
        <p:nvSpPr>
          <p:cNvPr id="276" name="Shape 276"/>
          <p:cNvSpPr/>
          <p:nvPr/>
        </p:nvSpPr>
        <p:spPr>
          <a:xfrm>
            <a:off x="1381310" y="1258591"/>
            <a:ext cx="10879208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814915" indent="-370416" algn="l">
              <a:buSzPct val="75000"/>
              <a:buChar char="•"/>
              <a:defRPr sz="2400"/>
            </a:pPr>
            <a:r>
              <a:t>Trailer shown on stage</a:t>
            </a:r>
          </a:p>
          <a:p>
            <a:pPr lvl="1" marL="814915" indent="-370416" algn="l">
              <a:buSzPct val="75000"/>
              <a:buChar char="•"/>
              <a:defRPr sz="2400"/>
            </a:pPr>
            <a:r>
              <a:t>Cast member/s invited to participate on stage, and plug movie</a:t>
            </a:r>
          </a:p>
          <a:p>
            <a:pPr lvl="1" marL="814915" indent="-370416" algn="l">
              <a:buSzPct val="75000"/>
              <a:buChar char="•"/>
              <a:defRPr sz="2400"/>
            </a:pPr>
            <a:r>
              <a:t>Winner of #BeautyBeastChallenge showcased on stage </a:t>
            </a:r>
          </a:p>
          <a:p>
            <a:pPr lvl="1" marL="814915" indent="-370416" algn="l">
              <a:buSzPct val="75000"/>
              <a:buChar char="•"/>
              <a:defRPr sz="2400"/>
            </a:pPr>
            <a:r>
              <a:t>“Beauty and the Beast” booth (make-up tutorials; Photo Booth w/ Beast, meet &amp; greets w/ challenge winner /movie cast)  </a:t>
            </a:r>
          </a:p>
          <a:p>
            <a:pPr lvl="1" marL="814915" indent="-370416" algn="l">
              <a:buSzPct val="75000"/>
              <a:buChar char="•"/>
              <a:defRPr sz="2400"/>
            </a:pPr>
            <a:r>
              <a:t>10k+ attendees, most of them teenage girls</a:t>
            </a:r>
          </a:p>
        </p:txBody>
      </p:sp>
      <p:pic>
        <p:nvPicPr>
          <p:cNvPr id="277" name="image4.png"/>
          <p:cNvPicPr>
            <a:picLocks noChangeAspect="1"/>
          </p:cNvPicPr>
          <p:nvPr/>
        </p:nvPicPr>
        <p:blipFill>
          <a:blip r:embed="rId2">
            <a:extLst/>
          </a:blip>
          <a:srcRect l="5887" t="6309" r="3675" b="10424"/>
          <a:stretch>
            <a:fillRect/>
          </a:stretch>
        </p:blipFill>
        <p:spPr>
          <a:xfrm rot="20727881">
            <a:off x="11484787" y="8909897"/>
            <a:ext cx="1394196" cy="811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16" fill="norm" stroke="1" extrusionOk="0">
                <a:moveTo>
                  <a:pt x="13068" y="2"/>
                </a:moveTo>
                <a:cubicBezTo>
                  <a:pt x="12948" y="-7"/>
                  <a:pt x="12829" y="19"/>
                  <a:pt x="12675" y="75"/>
                </a:cubicBezTo>
                <a:cubicBezTo>
                  <a:pt x="12453" y="156"/>
                  <a:pt x="12041" y="509"/>
                  <a:pt x="11963" y="682"/>
                </a:cubicBezTo>
                <a:cubicBezTo>
                  <a:pt x="11940" y="734"/>
                  <a:pt x="11745" y="853"/>
                  <a:pt x="11528" y="944"/>
                </a:cubicBezTo>
                <a:cubicBezTo>
                  <a:pt x="10821" y="1242"/>
                  <a:pt x="10474" y="1724"/>
                  <a:pt x="10245" y="2755"/>
                </a:cubicBezTo>
                <a:cubicBezTo>
                  <a:pt x="10013" y="3792"/>
                  <a:pt x="10256" y="5203"/>
                  <a:pt x="10754" y="5717"/>
                </a:cubicBezTo>
                <a:cubicBezTo>
                  <a:pt x="10841" y="5807"/>
                  <a:pt x="10973" y="5957"/>
                  <a:pt x="11043" y="6052"/>
                </a:cubicBezTo>
                <a:cubicBezTo>
                  <a:pt x="11166" y="6222"/>
                  <a:pt x="11163" y="6233"/>
                  <a:pt x="11141" y="6722"/>
                </a:cubicBezTo>
                <a:cubicBezTo>
                  <a:pt x="11113" y="7313"/>
                  <a:pt x="10905" y="8368"/>
                  <a:pt x="10779" y="8544"/>
                </a:cubicBezTo>
                <a:cubicBezTo>
                  <a:pt x="10715" y="8634"/>
                  <a:pt x="10616" y="8668"/>
                  <a:pt x="10417" y="8669"/>
                </a:cubicBezTo>
                <a:cubicBezTo>
                  <a:pt x="10266" y="8670"/>
                  <a:pt x="10031" y="8707"/>
                  <a:pt x="9895" y="8763"/>
                </a:cubicBezTo>
                <a:cubicBezTo>
                  <a:pt x="9758" y="8819"/>
                  <a:pt x="9498" y="8867"/>
                  <a:pt x="9312" y="8868"/>
                </a:cubicBezTo>
                <a:cubicBezTo>
                  <a:pt x="9126" y="8869"/>
                  <a:pt x="8958" y="8902"/>
                  <a:pt x="8944" y="8941"/>
                </a:cubicBezTo>
                <a:cubicBezTo>
                  <a:pt x="8929" y="8980"/>
                  <a:pt x="8775" y="9015"/>
                  <a:pt x="8600" y="9015"/>
                </a:cubicBezTo>
                <a:cubicBezTo>
                  <a:pt x="8425" y="9016"/>
                  <a:pt x="8117" y="9058"/>
                  <a:pt x="7912" y="9098"/>
                </a:cubicBezTo>
                <a:cubicBezTo>
                  <a:pt x="7708" y="9139"/>
                  <a:pt x="7354" y="9192"/>
                  <a:pt x="7127" y="9224"/>
                </a:cubicBezTo>
                <a:cubicBezTo>
                  <a:pt x="6676" y="9288"/>
                  <a:pt x="5994" y="9404"/>
                  <a:pt x="5476" y="9507"/>
                </a:cubicBezTo>
                <a:cubicBezTo>
                  <a:pt x="5034" y="9596"/>
                  <a:pt x="4289" y="9718"/>
                  <a:pt x="3782" y="9789"/>
                </a:cubicBezTo>
                <a:cubicBezTo>
                  <a:pt x="3555" y="9821"/>
                  <a:pt x="2992" y="9911"/>
                  <a:pt x="2530" y="9988"/>
                </a:cubicBezTo>
                <a:cubicBezTo>
                  <a:pt x="1610" y="10140"/>
                  <a:pt x="1644" y="10117"/>
                  <a:pt x="1339" y="10710"/>
                </a:cubicBezTo>
                <a:cubicBezTo>
                  <a:pt x="1257" y="10870"/>
                  <a:pt x="1199" y="10909"/>
                  <a:pt x="903" y="10951"/>
                </a:cubicBezTo>
                <a:cubicBezTo>
                  <a:pt x="514" y="11006"/>
                  <a:pt x="363" y="11130"/>
                  <a:pt x="160" y="11569"/>
                </a:cubicBezTo>
                <a:cubicBezTo>
                  <a:pt x="58" y="11788"/>
                  <a:pt x="21" y="11940"/>
                  <a:pt x="7" y="12228"/>
                </a:cubicBezTo>
                <a:cubicBezTo>
                  <a:pt x="-16" y="12704"/>
                  <a:pt x="12" y="12895"/>
                  <a:pt x="148" y="13170"/>
                </a:cubicBezTo>
                <a:cubicBezTo>
                  <a:pt x="299" y="13476"/>
                  <a:pt x="573" y="13696"/>
                  <a:pt x="1075" y="13913"/>
                </a:cubicBezTo>
                <a:cubicBezTo>
                  <a:pt x="1311" y="14015"/>
                  <a:pt x="1613" y="14142"/>
                  <a:pt x="1738" y="14196"/>
                </a:cubicBezTo>
                <a:cubicBezTo>
                  <a:pt x="2039" y="14327"/>
                  <a:pt x="3212" y="14807"/>
                  <a:pt x="3782" y="15033"/>
                </a:cubicBezTo>
                <a:cubicBezTo>
                  <a:pt x="4032" y="15133"/>
                  <a:pt x="4338" y="15270"/>
                  <a:pt x="4463" y="15327"/>
                </a:cubicBezTo>
                <a:cubicBezTo>
                  <a:pt x="4588" y="15385"/>
                  <a:pt x="4894" y="15511"/>
                  <a:pt x="5144" y="15609"/>
                </a:cubicBezTo>
                <a:cubicBezTo>
                  <a:pt x="5394" y="15707"/>
                  <a:pt x="5694" y="15828"/>
                  <a:pt x="5807" y="15881"/>
                </a:cubicBezTo>
                <a:cubicBezTo>
                  <a:pt x="5921" y="15934"/>
                  <a:pt x="6227" y="16061"/>
                  <a:pt x="6488" y="16164"/>
                </a:cubicBezTo>
                <a:cubicBezTo>
                  <a:pt x="6750" y="16267"/>
                  <a:pt x="7063" y="16402"/>
                  <a:pt x="7188" y="16457"/>
                </a:cubicBezTo>
                <a:cubicBezTo>
                  <a:pt x="7313" y="16512"/>
                  <a:pt x="7619" y="16629"/>
                  <a:pt x="7869" y="16729"/>
                </a:cubicBezTo>
                <a:cubicBezTo>
                  <a:pt x="8119" y="16829"/>
                  <a:pt x="8426" y="16958"/>
                  <a:pt x="8551" y="17012"/>
                </a:cubicBezTo>
                <a:cubicBezTo>
                  <a:pt x="8676" y="17065"/>
                  <a:pt x="8982" y="17192"/>
                  <a:pt x="9232" y="17294"/>
                </a:cubicBezTo>
                <a:cubicBezTo>
                  <a:pt x="9482" y="17396"/>
                  <a:pt x="9788" y="17522"/>
                  <a:pt x="9913" y="17577"/>
                </a:cubicBezTo>
                <a:cubicBezTo>
                  <a:pt x="10038" y="17632"/>
                  <a:pt x="10303" y="17741"/>
                  <a:pt x="10496" y="17818"/>
                </a:cubicBezTo>
                <a:cubicBezTo>
                  <a:pt x="10821" y="17947"/>
                  <a:pt x="11539" y="18243"/>
                  <a:pt x="12994" y="18844"/>
                </a:cubicBezTo>
                <a:cubicBezTo>
                  <a:pt x="13312" y="18976"/>
                  <a:pt x="13925" y="19232"/>
                  <a:pt x="14357" y="19409"/>
                </a:cubicBezTo>
                <a:cubicBezTo>
                  <a:pt x="14789" y="19586"/>
                  <a:pt x="15245" y="19781"/>
                  <a:pt x="15370" y="19838"/>
                </a:cubicBezTo>
                <a:cubicBezTo>
                  <a:pt x="15495" y="19895"/>
                  <a:pt x="15753" y="20002"/>
                  <a:pt x="15947" y="20079"/>
                </a:cubicBezTo>
                <a:cubicBezTo>
                  <a:pt x="16465" y="20285"/>
                  <a:pt x="17781" y="20824"/>
                  <a:pt x="18512" y="21136"/>
                </a:cubicBezTo>
                <a:cubicBezTo>
                  <a:pt x="19586" y="21593"/>
                  <a:pt x="20052" y="21500"/>
                  <a:pt x="20280" y="20791"/>
                </a:cubicBezTo>
                <a:lnTo>
                  <a:pt x="20384" y="20487"/>
                </a:lnTo>
                <a:lnTo>
                  <a:pt x="20611" y="20529"/>
                </a:lnTo>
                <a:cubicBezTo>
                  <a:pt x="21032" y="20596"/>
                  <a:pt x="21452" y="20247"/>
                  <a:pt x="21532" y="19775"/>
                </a:cubicBezTo>
                <a:cubicBezTo>
                  <a:pt x="21584" y="19466"/>
                  <a:pt x="21566" y="19048"/>
                  <a:pt x="21483" y="18634"/>
                </a:cubicBezTo>
                <a:cubicBezTo>
                  <a:pt x="21412" y="18280"/>
                  <a:pt x="21372" y="18183"/>
                  <a:pt x="21207" y="17996"/>
                </a:cubicBezTo>
                <a:cubicBezTo>
                  <a:pt x="21100" y="17874"/>
                  <a:pt x="20963" y="17730"/>
                  <a:pt x="20906" y="17682"/>
                </a:cubicBezTo>
                <a:cubicBezTo>
                  <a:pt x="20849" y="17633"/>
                  <a:pt x="20647" y="17418"/>
                  <a:pt x="20458" y="17200"/>
                </a:cubicBezTo>
                <a:cubicBezTo>
                  <a:pt x="20269" y="16983"/>
                  <a:pt x="20083" y="16769"/>
                  <a:pt x="20041" y="16729"/>
                </a:cubicBezTo>
                <a:cubicBezTo>
                  <a:pt x="20000" y="16689"/>
                  <a:pt x="19895" y="16577"/>
                  <a:pt x="19807" y="16478"/>
                </a:cubicBezTo>
                <a:cubicBezTo>
                  <a:pt x="19719" y="16379"/>
                  <a:pt x="19518" y="16155"/>
                  <a:pt x="19359" y="15986"/>
                </a:cubicBezTo>
                <a:cubicBezTo>
                  <a:pt x="19200" y="15816"/>
                  <a:pt x="18992" y="15579"/>
                  <a:pt x="18899" y="15452"/>
                </a:cubicBezTo>
                <a:cubicBezTo>
                  <a:pt x="18805" y="15325"/>
                  <a:pt x="18710" y="15222"/>
                  <a:pt x="18690" y="15222"/>
                </a:cubicBezTo>
                <a:cubicBezTo>
                  <a:pt x="18670" y="15222"/>
                  <a:pt x="18551" y="15102"/>
                  <a:pt x="18426" y="14960"/>
                </a:cubicBezTo>
                <a:cubicBezTo>
                  <a:pt x="17995" y="14471"/>
                  <a:pt x="17895" y="14353"/>
                  <a:pt x="17776" y="14238"/>
                </a:cubicBezTo>
                <a:cubicBezTo>
                  <a:pt x="17639" y="14106"/>
                  <a:pt x="17189" y="13615"/>
                  <a:pt x="17002" y="13390"/>
                </a:cubicBezTo>
                <a:cubicBezTo>
                  <a:pt x="16859" y="13217"/>
                  <a:pt x="15950" y="12213"/>
                  <a:pt x="15750" y="12008"/>
                </a:cubicBezTo>
                <a:cubicBezTo>
                  <a:pt x="15676" y="11932"/>
                  <a:pt x="15520" y="11760"/>
                  <a:pt x="15400" y="11621"/>
                </a:cubicBezTo>
                <a:cubicBezTo>
                  <a:pt x="15281" y="11482"/>
                  <a:pt x="14988" y="11152"/>
                  <a:pt x="14750" y="10888"/>
                </a:cubicBezTo>
                <a:cubicBezTo>
                  <a:pt x="14511" y="10624"/>
                  <a:pt x="14266" y="10343"/>
                  <a:pt x="14204" y="10271"/>
                </a:cubicBezTo>
                <a:cubicBezTo>
                  <a:pt x="14143" y="10199"/>
                  <a:pt x="14076" y="10145"/>
                  <a:pt x="14056" y="10145"/>
                </a:cubicBezTo>
                <a:cubicBezTo>
                  <a:pt x="14036" y="10145"/>
                  <a:pt x="13987" y="10077"/>
                  <a:pt x="13946" y="9999"/>
                </a:cubicBezTo>
                <a:cubicBezTo>
                  <a:pt x="13905" y="9922"/>
                  <a:pt x="13856" y="9862"/>
                  <a:pt x="13835" y="9862"/>
                </a:cubicBezTo>
                <a:cubicBezTo>
                  <a:pt x="13814" y="9862"/>
                  <a:pt x="13527" y="9564"/>
                  <a:pt x="13197" y="9193"/>
                </a:cubicBezTo>
                <a:cubicBezTo>
                  <a:pt x="12520" y="8434"/>
                  <a:pt x="12542" y="8512"/>
                  <a:pt x="12724" y="7748"/>
                </a:cubicBezTo>
                <a:cubicBezTo>
                  <a:pt x="12775" y="7535"/>
                  <a:pt x="12871" y="6998"/>
                  <a:pt x="12939" y="6555"/>
                </a:cubicBezTo>
                <a:cubicBezTo>
                  <a:pt x="13053" y="5806"/>
                  <a:pt x="13060" y="5719"/>
                  <a:pt x="13013" y="5340"/>
                </a:cubicBezTo>
                <a:cubicBezTo>
                  <a:pt x="12985" y="5116"/>
                  <a:pt x="12965" y="4910"/>
                  <a:pt x="12970" y="4880"/>
                </a:cubicBezTo>
                <a:cubicBezTo>
                  <a:pt x="12974" y="4850"/>
                  <a:pt x="13046" y="4794"/>
                  <a:pt x="13129" y="4754"/>
                </a:cubicBezTo>
                <a:cubicBezTo>
                  <a:pt x="13337" y="4656"/>
                  <a:pt x="13430" y="4346"/>
                  <a:pt x="13430" y="3718"/>
                </a:cubicBezTo>
                <a:cubicBezTo>
                  <a:pt x="13430" y="2879"/>
                  <a:pt x="13200" y="2028"/>
                  <a:pt x="12829" y="1499"/>
                </a:cubicBezTo>
                <a:cubicBezTo>
                  <a:pt x="12729" y="1357"/>
                  <a:pt x="12657" y="1217"/>
                  <a:pt x="12669" y="1185"/>
                </a:cubicBezTo>
                <a:cubicBezTo>
                  <a:pt x="12681" y="1153"/>
                  <a:pt x="12832" y="1122"/>
                  <a:pt x="13007" y="1122"/>
                </a:cubicBezTo>
                <a:cubicBezTo>
                  <a:pt x="13296" y="1122"/>
                  <a:pt x="13342" y="1144"/>
                  <a:pt x="13528" y="1352"/>
                </a:cubicBezTo>
                <a:cubicBezTo>
                  <a:pt x="13649" y="1487"/>
                  <a:pt x="13786" y="1724"/>
                  <a:pt x="13860" y="1928"/>
                </a:cubicBezTo>
                <a:cubicBezTo>
                  <a:pt x="13973" y="2240"/>
                  <a:pt x="13989" y="2346"/>
                  <a:pt x="14001" y="2954"/>
                </a:cubicBezTo>
                <a:cubicBezTo>
                  <a:pt x="14011" y="3473"/>
                  <a:pt x="14029" y="3650"/>
                  <a:pt x="14081" y="3718"/>
                </a:cubicBezTo>
                <a:cubicBezTo>
                  <a:pt x="14180" y="3848"/>
                  <a:pt x="14399" y="3819"/>
                  <a:pt x="14510" y="3666"/>
                </a:cubicBezTo>
                <a:cubicBezTo>
                  <a:pt x="14602" y="3539"/>
                  <a:pt x="14609" y="3483"/>
                  <a:pt x="14609" y="2765"/>
                </a:cubicBezTo>
                <a:cubicBezTo>
                  <a:pt x="14609" y="1982"/>
                  <a:pt x="14602" y="1947"/>
                  <a:pt x="14388" y="1300"/>
                </a:cubicBezTo>
                <a:cubicBezTo>
                  <a:pt x="14197" y="724"/>
                  <a:pt x="13913" y="364"/>
                  <a:pt x="13467" y="138"/>
                </a:cubicBezTo>
                <a:cubicBezTo>
                  <a:pt x="13310" y="58"/>
                  <a:pt x="13188" y="11"/>
                  <a:pt x="13068" y="2"/>
                </a:cubicBezTo>
                <a:close/>
                <a:moveTo>
                  <a:pt x="10877" y="10354"/>
                </a:moveTo>
                <a:cubicBezTo>
                  <a:pt x="10907" y="10354"/>
                  <a:pt x="11082" y="10525"/>
                  <a:pt x="11313" y="10752"/>
                </a:cubicBezTo>
                <a:cubicBezTo>
                  <a:pt x="11725" y="11106"/>
                  <a:pt x="12319" y="11768"/>
                  <a:pt x="13442" y="13003"/>
                </a:cubicBezTo>
                <a:cubicBezTo>
                  <a:pt x="14764" y="14455"/>
                  <a:pt x="16368" y="16215"/>
                  <a:pt x="17008" y="16918"/>
                </a:cubicBezTo>
                <a:cubicBezTo>
                  <a:pt x="17329" y="17270"/>
                  <a:pt x="17617" y="17606"/>
                  <a:pt x="17819" y="17860"/>
                </a:cubicBezTo>
                <a:cubicBezTo>
                  <a:pt x="17922" y="17987"/>
                  <a:pt x="17998" y="18094"/>
                  <a:pt x="18052" y="18174"/>
                </a:cubicBezTo>
                <a:cubicBezTo>
                  <a:pt x="18106" y="18253"/>
                  <a:pt x="18132" y="18303"/>
                  <a:pt x="18126" y="18320"/>
                </a:cubicBezTo>
                <a:cubicBezTo>
                  <a:pt x="18110" y="18365"/>
                  <a:pt x="18091" y="18390"/>
                  <a:pt x="18058" y="18404"/>
                </a:cubicBezTo>
                <a:cubicBezTo>
                  <a:pt x="18036" y="18418"/>
                  <a:pt x="18013" y="18427"/>
                  <a:pt x="17991" y="18425"/>
                </a:cubicBezTo>
                <a:cubicBezTo>
                  <a:pt x="17932" y="18418"/>
                  <a:pt x="17435" y="18222"/>
                  <a:pt x="16923" y="18006"/>
                </a:cubicBezTo>
                <a:cubicBezTo>
                  <a:pt x="14719" y="17070"/>
                  <a:pt x="12429" y="16111"/>
                  <a:pt x="12012" y="15955"/>
                </a:cubicBezTo>
                <a:cubicBezTo>
                  <a:pt x="11949" y="15930"/>
                  <a:pt x="11921" y="15917"/>
                  <a:pt x="11859" y="15892"/>
                </a:cubicBezTo>
                <a:cubicBezTo>
                  <a:pt x="11851" y="15889"/>
                  <a:pt x="11824" y="15884"/>
                  <a:pt x="11816" y="15881"/>
                </a:cubicBezTo>
                <a:cubicBezTo>
                  <a:pt x="11605" y="15805"/>
                  <a:pt x="11129" y="15617"/>
                  <a:pt x="10711" y="15442"/>
                </a:cubicBezTo>
                <a:cubicBezTo>
                  <a:pt x="10277" y="15259"/>
                  <a:pt x="9516" y="14945"/>
                  <a:pt x="9017" y="14751"/>
                </a:cubicBezTo>
                <a:cubicBezTo>
                  <a:pt x="8518" y="14556"/>
                  <a:pt x="7985" y="14333"/>
                  <a:pt x="7833" y="14259"/>
                </a:cubicBezTo>
                <a:cubicBezTo>
                  <a:pt x="7681" y="14184"/>
                  <a:pt x="6452" y="13675"/>
                  <a:pt x="5107" y="13118"/>
                </a:cubicBezTo>
                <a:cubicBezTo>
                  <a:pt x="4964" y="13059"/>
                  <a:pt x="4975" y="13060"/>
                  <a:pt x="4837" y="13003"/>
                </a:cubicBezTo>
                <a:cubicBezTo>
                  <a:pt x="4573" y="12894"/>
                  <a:pt x="4136" y="12708"/>
                  <a:pt x="3960" y="12636"/>
                </a:cubicBezTo>
                <a:cubicBezTo>
                  <a:pt x="3243" y="12344"/>
                  <a:pt x="2610" y="12078"/>
                  <a:pt x="2548" y="12040"/>
                </a:cubicBezTo>
                <a:cubicBezTo>
                  <a:pt x="2524" y="12025"/>
                  <a:pt x="2518" y="12012"/>
                  <a:pt x="2505" y="11998"/>
                </a:cubicBezTo>
                <a:cubicBezTo>
                  <a:pt x="2496" y="11989"/>
                  <a:pt x="2480" y="11975"/>
                  <a:pt x="2474" y="11966"/>
                </a:cubicBezTo>
                <a:cubicBezTo>
                  <a:pt x="2404" y="11864"/>
                  <a:pt x="2720" y="11759"/>
                  <a:pt x="3548" y="11590"/>
                </a:cubicBezTo>
                <a:cubicBezTo>
                  <a:pt x="3663" y="11567"/>
                  <a:pt x="3810" y="11531"/>
                  <a:pt x="3947" y="11506"/>
                </a:cubicBezTo>
                <a:cubicBezTo>
                  <a:pt x="4690" y="11365"/>
                  <a:pt x="5705" y="11190"/>
                  <a:pt x="7305" y="10930"/>
                </a:cubicBezTo>
                <a:cubicBezTo>
                  <a:pt x="7380" y="10917"/>
                  <a:pt x="7441" y="10911"/>
                  <a:pt x="7513" y="10899"/>
                </a:cubicBezTo>
                <a:cubicBezTo>
                  <a:pt x="7574" y="10889"/>
                  <a:pt x="7605" y="10877"/>
                  <a:pt x="7667" y="10867"/>
                </a:cubicBezTo>
                <a:cubicBezTo>
                  <a:pt x="8553" y="10722"/>
                  <a:pt x="9537" y="10558"/>
                  <a:pt x="9883" y="10490"/>
                </a:cubicBezTo>
                <a:cubicBezTo>
                  <a:pt x="10212" y="10426"/>
                  <a:pt x="10427" y="10379"/>
                  <a:pt x="10631" y="10396"/>
                </a:cubicBezTo>
                <a:cubicBezTo>
                  <a:pt x="10669" y="10392"/>
                  <a:pt x="10864" y="10354"/>
                  <a:pt x="10877" y="1035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78" name="Shape 278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3"/>
          </a:blipFill>
          <a:ln w="6350">
            <a:solidFill>
              <a:srgbClr val="FFF8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279" name="image39.png"/>
          <p:cNvPicPr>
            <a:picLocks noChangeAspect="1"/>
          </p:cNvPicPr>
          <p:nvPr/>
        </p:nvPicPr>
        <p:blipFill>
          <a:blip r:embed="rId4">
            <a:extLst/>
          </a:blip>
          <a:srcRect l="8982" t="25721" r="8982" b="0"/>
          <a:stretch>
            <a:fillRect/>
          </a:stretch>
        </p:blipFill>
        <p:spPr>
          <a:xfrm>
            <a:off x="2380" y="3691929"/>
            <a:ext cx="13000039" cy="521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4" fill="norm" stroke="1" extrusionOk="0">
                <a:moveTo>
                  <a:pt x="8398" y="4"/>
                </a:moveTo>
                <a:cubicBezTo>
                  <a:pt x="8078" y="25"/>
                  <a:pt x="8062" y="38"/>
                  <a:pt x="8061" y="268"/>
                </a:cubicBezTo>
                <a:cubicBezTo>
                  <a:pt x="8060" y="401"/>
                  <a:pt x="8041" y="541"/>
                  <a:pt x="8019" y="581"/>
                </a:cubicBezTo>
                <a:cubicBezTo>
                  <a:pt x="7996" y="621"/>
                  <a:pt x="7971" y="867"/>
                  <a:pt x="7964" y="1126"/>
                </a:cubicBezTo>
                <a:cubicBezTo>
                  <a:pt x="7956" y="1399"/>
                  <a:pt x="7920" y="1667"/>
                  <a:pt x="7878" y="1764"/>
                </a:cubicBezTo>
                <a:cubicBezTo>
                  <a:pt x="7812" y="1918"/>
                  <a:pt x="7806" y="2308"/>
                  <a:pt x="7810" y="6441"/>
                </a:cubicBezTo>
                <a:cubicBezTo>
                  <a:pt x="7813" y="8921"/>
                  <a:pt x="7800" y="11051"/>
                  <a:pt x="7781" y="11176"/>
                </a:cubicBezTo>
                <a:cubicBezTo>
                  <a:pt x="7755" y="11353"/>
                  <a:pt x="7725" y="11390"/>
                  <a:pt x="7643" y="11339"/>
                </a:cubicBezTo>
                <a:cubicBezTo>
                  <a:pt x="7542" y="11276"/>
                  <a:pt x="7539" y="11289"/>
                  <a:pt x="7527" y="11937"/>
                </a:cubicBezTo>
                <a:cubicBezTo>
                  <a:pt x="7516" y="12505"/>
                  <a:pt x="7502" y="12606"/>
                  <a:pt x="7430" y="12639"/>
                </a:cubicBezTo>
                <a:cubicBezTo>
                  <a:pt x="7383" y="12661"/>
                  <a:pt x="7330" y="12745"/>
                  <a:pt x="7312" y="12825"/>
                </a:cubicBezTo>
                <a:cubicBezTo>
                  <a:pt x="7293" y="12905"/>
                  <a:pt x="7214" y="12971"/>
                  <a:pt x="7135" y="12971"/>
                </a:cubicBezTo>
                <a:cubicBezTo>
                  <a:pt x="7056" y="12971"/>
                  <a:pt x="6983" y="13009"/>
                  <a:pt x="6971" y="13058"/>
                </a:cubicBezTo>
                <a:cubicBezTo>
                  <a:pt x="6934" y="13206"/>
                  <a:pt x="6763" y="13121"/>
                  <a:pt x="6716" y="12931"/>
                </a:cubicBezTo>
                <a:cubicBezTo>
                  <a:pt x="6681" y="12789"/>
                  <a:pt x="6692" y="12713"/>
                  <a:pt x="6771" y="12564"/>
                </a:cubicBezTo>
                <a:cubicBezTo>
                  <a:pt x="6830" y="12451"/>
                  <a:pt x="6863" y="12295"/>
                  <a:pt x="6854" y="12175"/>
                </a:cubicBezTo>
                <a:cubicBezTo>
                  <a:pt x="6840" y="11995"/>
                  <a:pt x="6798" y="11973"/>
                  <a:pt x="6439" y="11967"/>
                </a:cubicBezTo>
                <a:lnTo>
                  <a:pt x="6040" y="11960"/>
                </a:lnTo>
                <a:lnTo>
                  <a:pt x="6028" y="10840"/>
                </a:lnTo>
                <a:lnTo>
                  <a:pt x="6015" y="9721"/>
                </a:lnTo>
                <a:lnTo>
                  <a:pt x="5859" y="9708"/>
                </a:lnTo>
                <a:cubicBezTo>
                  <a:pt x="5677" y="9693"/>
                  <a:pt x="5634" y="9695"/>
                  <a:pt x="5070" y="9726"/>
                </a:cubicBezTo>
                <a:cubicBezTo>
                  <a:pt x="4683" y="9747"/>
                  <a:pt x="4650" y="9733"/>
                  <a:pt x="4650" y="9552"/>
                </a:cubicBezTo>
                <a:cubicBezTo>
                  <a:pt x="4650" y="9385"/>
                  <a:pt x="4611" y="9349"/>
                  <a:pt x="4407" y="9322"/>
                </a:cubicBezTo>
                <a:lnTo>
                  <a:pt x="4165" y="9291"/>
                </a:lnTo>
                <a:lnTo>
                  <a:pt x="4158" y="9690"/>
                </a:lnTo>
                <a:cubicBezTo>
                  <a:pt x="4154" y="9909"/>
                  <a:pt x="4149" y="10265"/>
                  <a:pt x="4147" y="10484"/>
                </a:cubicBezTo>
                <a:cubicBezTo>
                  <a:pt x="4145" y="10702"/>
                  <a:pt x="4125" y="10915"/>
                  <a:pt x="4102" y="10956"/>
                </a:cubicBezTo>
                <a:cubicBezTo>
                  <a:pt x="4078" y="10997"/>
                  <a:pt x="4055" y="11361"/>
                  <a:pt x="4049" y="11765"/>
                </a:cubicBezTo>
                <a:cubicBezTo>
                  <a:pt x="4035" y="12718"/>
                  <a:pt x="4010" y="12761"/>
                  <a:pt x="3482" y="12761"/>
                </a:cubicBezTo>
                <a:lnTo>
                  <a:pt x="3070" y="12761"/>
                </a:lnTo>
                <a:lnTo>
                  <a:pt x="3070" y="13330"/>
                </a:lnTo>
                <a:cubicBezTo>
                  <a:pt x="3070" y="13644"/>
                  <a:pt x="3049" y="13932"/>
                  <a:pt x="3025" y="13970"/>
                </a:cubicBezTo>
                <a:cubicBezTo>
                  <a:pt x="3000" y="14008"/>
                  <a:pt x="2963" y="14147"/>
                  <a:pt x="2943" y="14280"/>
                </a:cubicBezTo>
                <a:cubicBezTo>
                  <a:pt x="2921" y="14423"/>
                  <a:pt x="2857" y="14548"/>
                  <a:pt x="2787" y="14587"/>
                </a:cubicBezTo>
                <a:lnTo>
                  <a:pt x="2669" y="14652"/>
                </a:lnTo>
                <a:lnTo>
                  <a:pt x="2669" y="15619"/>
                </a:lnTo>
                <a:cubicBezTo>
                  <a:pt x="2670" y="16592"/>
                  <a:pt x="2617" y="17057"/>
                  <a:pt x="2507" y="17057"/>
                </a:cubicBezTo>
                <a:cubicBezTo>
                  <a:pt x="2477" y="17057"/>
                  <a:pt x="2409" y="17172"/>
                  <a:pt x="2356" y="17312"/>
                </a:cubicBezTo>
                <a:cubicBezTo>
                  <a:pt x="2292" y="17481"/>
                  <a:pt x="2223" y="17554"/>
                  <a:pt x="2149" y="17535"/>
                </a:cubicBezTo>
                <a:lnTo>
                  <a:pt x="2038" y="17505"/>
                </a:lnTo>
                <a:lnTo>
                  <a:pt x="2017" y="14321"/>
                </a:lnTo>
                <a:cubicBezTo>
                  <a:pt x="2001" y="11931"/>
                  <a:pt x="1981" y="11074"/>
                  <a:pt x="1939" y="10889"/>
                </a:cubicBezTo>
                <a:cubicBezTo>
                  <a:pt x="1908" y="10753"/>
                  <a:pt x="1892" y="10555"/>
                  <a:pt x="1903" y="10448"/>
                </a:cubicBezTo>
                <a:cubicBezTo>
                  <a:pt x="1916" y="10321"/>
                  <a:pt x="1896" y="10230"/>
                  <a:pt x="1847" y="10192"/>
                </a:cubicBezTo>
                <a:cubicBezTo>
                  <a:pt x="1739" y="10106"/>
                  <a:pt x="1632" y="9693"/>
                  <a:pt x="1280" y="8003"/>
                </a:cubicBezTo>
                <a:cubicBezTo>
                  <a:pt x="1165" y="7449"/>
                  <a:pt x="1061" y="6998"/>
                  <a:pt x="1048" y="6998"/>
                </a:cubicBezTo>
                <a:cubicBezTo>
                  <a:pt x="1036" y="6999"/>
                  <a:pt x="870" y="7704"/>
                  <a:pt x="680" y="8566"/>
                </a:cubicBezTo>
                <a:lnTo>
                  <a:pt x="334" y="10133"/>
                </a:lnTo>
                <a:lnTo>
                  <a:pt x="322" y="13727"/>
                </a:lnTo>
                <a:cubicBezTo>
                  <a:pt x="314" y="16032"/>
                  <a:pt x="295" y="17321"/>
                  <a:pt x="268" y="17322"/>
                </a:cubicBezTo>
                <a:cubicBezTo>
                  <a:pt x="245" y="17323"/>
                  <a:pt x="200" y="17363"/>
                  <a:pt x="169" y="17412"/>
                </a:cubicBezTo>
                <a:cubicBezTo>
                  <a:pt x="70" y="17569"/>
                  <a:pt x="40" y="17339"/>
                  <a:pt x="28" y="16322"/>
                </a:cubicBezTo>
                <a:lnTo>
                  <a:pt x="15" y="15328"/>
                </a:lnTo>
                <a:lnTo>
                  <a:pt x="0" y="15327"/>
                </a:lnTo>
                <a:lnTo>
                  <a:pt x="0" y="21564"/>
                </a:lnTo>
                <a:lnTo>
                  <a:pt x="21600" y="21564"/>
                </a:lnTo>
                <a:lnTo>
                  <a:pt x="21600" y="15985"/>
                </a:lnTo>
                <a:cubicBezTo>
                  <a:pt x="21496" y="15985"/>
                  <a:pt x="21307" y="16011"/>
                  <a:pt x="20962" y="16071"/>
                </a:cubicBezTo>
                <a:cubicBezTo>
                  <a:pt x="20520" y="16149"/>
                  <a:pt x="20460" y="16072"/>
                  <a:pt x="20470" y="15441"/>
                </a:cubicBezTo>
                <a:cubicBezTo>
                  <a:pt x="20479" y="14829"/>
                  <a:pt x="20465" y="14753"/>
                  <a:pt x="20420" y="15171"/>
                </a:cubicBezTo>
                <a:cubicBezTo>
                  <a:pt x="20398" y="15372"/>
                  <a:pt x="20384" y="15726"/>
                  <a:pt x="20389" y="15957"/>
                </a:cubicBezTo>
                <a:cubicBezTo>
                  <a:pt x="20414" y="17013"/>
                  <a:pt x="20406" y="17215"/>
                  <a:pt x="20342" y="17215"/>
                </a:cubicBezTo>
                <a:cubicBezTo>
                  <a:pt x="20307" y="17215"/>
                  <a:pt x="20272" y="17104"/>
                  <a:pt x="20265" y="16969"/>
                </a:cubicBezTo>
                <a:cubicBezTo>
                  <a:pt x="20254" y="16787"/>
                  <a:pt x="20230" y="16737"/>
                  <a:pt x="20172" y="16775"/>
                </a:cubicBezTo>
                <a:cubicBezTo>
                  <a:pt x="20128" y="16804"/>
                  <a:pt x="20070" y="16760"/>
                  <a:pt x="20044" y="16680"/>
                </a:cubicBezTo>
                <a:cubicBezTo>
                  <a:pt x="20010" y="16579"/>
                  <a:pt x="19946" y="16554"/>
                  <a:pt x="19835" y="16598"/>
                </a:cubicBezTo>
                <a:cubicBezTo>
                  <a:pt x="19701" y="16651"/>
                  <a:pt x="19668" y="16627"/>
                  <a:pt x="19628" y="16441"/>
                </a:cubicBezTo>
                <a:cubicBezTo>
                  <a:pt x="19602" y="16319"/>
                  <a:pt x="19596" y="16218"/>
                  <a:pt x="19614" y="16216"/>
                </a:cubicBezTo>
                <a:cubicBezTo>
                  <a:pt x="19632" y="16214"/>
                  <a:pt x="19616" y="16168"/>
                  <a:pt x="19578" y="16112"/>
                </a:cubicBezTo>
                <a:cubicBezTo>
                  <a:pt x="19529" y="16042"/>
                  <a:pt x="19509" y="15862"/>
                  <a:pt x="19508" y="15514"/>
                </a:cubicBezTo>
                <a:cubicBezTo>
                  <a:pt x="19505" y="14675"/>
                  <a:pt x="19506" y="14681"/>
                  <a:pt x="19405" y="14703"/>
                </a:cubicBezTo>
                <a:cubicBezTo>
                  <a:pt x="19353" y="14714"/>
                  <a:pt x="19291" y="14695"/>
                  <a:pt x="19268" y="14661"/>
                </a:cubicBezTo>
                <a:cubicBezTo>
                  <a:pt x="19244" y="14626"/>
                  <a:pt x="19206" y="14597"/>
                  <a:pt x="19183" y="14597"/>
                </a:cubicBezTo>
                <a:cubicBezTo>
                  <a:pt x="19160" y="14596"/>
                  <a:pt x="19135" y="14465"/>
                  <a:pt x="19128" y="14306"/>
                </a:cubicBezTo>
                <a:cubicBezTo>
                  <a:pt x="19119" y="14106"/>
                  <a:pt x="19090" y="14018"/>
                  <a:pt x="19036" y="14018"/>
                </a:cubicBezTo>
                <a:cubicBezTo>
                  <a:pt x="18992" y="14018"/>
                  <a:pt x="18932" y="13934"/>
                  <a:pt x="18902" y="13832"/>
                </a:cubicBezTo>
                <a:cubicBezTo>
                  <a:pt x="18820" y="13557"/>
                  <a:pt x="18348" y="13593"/>
                  <a:pt x="18325" y="13875"/>
                </a:cubicBezTo>
                <a:cubicBezTo>
                  <a:pt x="18304" y="14147"/>
                  <a:pt x="18084" y="14684"/>
                  <a:pt x="18029" y="14600"/>
                </a:cubicBezTo>
                <a:cubicBezTo>
                  <a:pt x="18004" y="14561"/>
                  <a:pt x="17983" y="14348"/>
                  <a:pt x="17983" y="14127"/>
                </a:cubicBezTo>
                <a:cubicBezTo>
                  <a:pt x="17983" y="13891"/>
                  <a:pt x="17960" y="13704"/>
                  <a:pt x="17927" y="13673"/>
                </a:cubicBezTo>
                <a:cubicBezTo>
                  <a:pt x="17883" y="13631"/>
                  <a:pt x="17876" y="13203"/>
                  <a:pt x="17891" y="11565"/>
                </a:cubicBezTo>
                <a:lnTo>
                  <a:pt x="17909" y="9511"/>
                </a:lnTo>
                <a:lnTo>
                  <a:pt x="17814" y="9511"/>
                </a:lnTo>
                <a:cubicBezTo>
                  <a:pt x="17761" y="9511"/>
                  <a:pt x="17695" y="9589"/>
                  <a:pt x="17667" y="9685"/>
                </a:cubicBezTo>
                <a:cubicBezTo>
                  <a:pt x="17601" y="9908"/>
                  <a:pt x="17477" y="9797"/>
                  <a:pt x="17477" y="9514"/>
                </a:cubicBezTo>
                <a:cubicBezTo>
                  <a:pt x="17477" y="9339"/>
                  <a:pt x="17450" y="9301"/>
                  <a:pt x="17326" y="9301"/>
                </a:cubicBezTo>
                <a:cubicBezTo>
                  <a:pt x="17206" y="9301"/>
                  <a:pt x="17179" y="9336"/>
                  <a:pt x="17198" y="9462"/>
                </a:cubicBezTo>
                <a:cubicBezTo>
                  <a:pt x="17231" y="9676"/>
                  <a:pt x="17068" y="9826"/>
                  <a:pt x="16801" y="9826"/>
                </a:cubicBezTo>
                <a:cubicBezTo>
                  <a:pt x="16608" y="9826"/>
                  <a:pt x="16592" y="9844"/>
                  <a:pt x="16592" y="10082"/>
                </a:cubicBezTo>
                <a:cubicBezTo>
                  <a:pt x="16592" y="10223"/>
                  <a:pt x="16565" y="10378"/>
                  <a:pt x="16531" y="10425"/>
                </a:cubicBezTo>
                <a:cubicBezTo>
                  <a:pt x="16481" y="10494"/>
                  <a:pt x="16468" y="10899"/>
                  <a:pt x="16458" y="12553"/>
                </a:cubicBezTo>
                <a:lnTo>
                  <a:pt x="16445" y="14595"/>
                </a:lnTo>
                <a:lnTo>
                  <a:pt x="16319" y="14595"/>
                </a:lnTo>
                <a:lnTo>
                  <a:pt x="16192" y="14595"/>
                </a:lnTo>
                <a:lnTo>
                  <a:pt x="16193" y="13809"/>
                </a:lnTo>
                <a:cubicBezTo>
                  <a:pt x="16193" y="13377"/>
                  <a:pt x="16175" y="12990"/>
                  <a:pt x="16153" y="12951"/>
                </a:cubicBezTo>
                <a:cubicBezTo>
                  <a:pt x="16111" y="12877"/>
                  <a:pt x="16095" y="11778"/>
                  <a:pt x="16090" y="8691"/>
                </a:cubicBezTo>
                <a:lnTo>
                  <a:pt x="16087" y="6875"/>
                </a:lnTo>
                <a:lnTo>
                  <a:pt x="15761" y="6898"/>
                </a:lnTo>
                <a:cubicBezTo>
                  <a:pt x="15581" y="6911"/>
                  <a:pt x="15403" y="6889"/>
                  <a:pt x="15364" y="6847"/>
                </a:cubicBezTo>
                <a:cubicBezTo>
                  <a:pt x="15325" y="6806"/>
                  <a:pt x="15257" y="6817"/>
                  <a:pt x="15213" y="6876"/>
                </a:cubicBezTo>
                <a:cubicBezTo>
                  <a:pt x="15169" y="6935"/>
                  <a:pt x="15063" y="6968"/>
                  <a:pt x="14978" y="6948"/>
                </a:cubicBezTo>
                <a:cubicBezTo>
                  <a:pt x="14893" y="6928"/>
                  <a:pt x="14815" y="6946"/>
                  <a:pt x="14805" y="6986"/>
                </a:cubicBezTo>
                <a:cubicBezTo>
                  <a:pt x="14795" y="7026"/>
                  <a:pt x="14783" y="7835"/>
                  <a:pt x="14779" y="8783"/>
                </a:cubicBezTo>
                <a:cubicBezTo>
                  <a:pt x="14771" y="10613"/>
                  <a:pt x="14743" y="10906"/>
                  <a:pt x="14607" y="10599"/>
                </a:cubicBezTo>
                <a:cubicBezTo>
                  <a:pt x="14564" y="10503"/>
                  <a:pt x="14528" y="10346"/>
                  <a:pt x="14528" y="10254"/>
                </a:cubicBezTo>
                <a:cubicBezTo>
                  <a:pt x="14528" y="10161"/>
                  <a:pt x="14490" y="10028"/>
                  <a:pt x="14444" y="9956"/>
                </a:cubicBezTo>
                <a:cubicBezTo>
                  <a:pt x="14398" y="9884"/>
                  <a:pt x="14360" y="9733"/>
                  <a:pt x="14360" y="9622"/>
                </a:cubicBezTo>
                <a:cubicBezTo>
                  <a:pt x="14360" y="9201"/>
                  <a:pt x="14124" y="9259"/>
                  <a:pt x="13936" y="9729"/>
                </a:cubicBezTo>
                <a:cubicBezTo>
                  <a:pt x="13891" y="9840"/>
                  <a:pt x="13835" y="9931"/>
                  <a:pt x="13812" y="9931"/>
                </a:cubicBezTo>
                <a:cubicBezTo>
                  <a:pt x="13789" y="9931"/>
                  <a:pt x="13770" y="10002"/>
                  <a:pt x="13770" y="10088"/>
                </a:cubicBezTo>
                <a:cubicBezTo>
                  <a:pt x="13770" y="10175"/>
                  <a:pt x="13732" y="10339"/>
                  <a:pt x="13686" y="10454"/>
                </a:cubicBezTo>
                <a:cubicBezTo>
                  <a:pt x="13639" y="10569"/>
                  <a:pt x="13601" y="10728"/>
                  <a:pt x="13601" y="10805"/>
                </a:cubicBezTo>
                <a:cubicBezTo>
                  <a:pt x="13601" y="10883"/>
                  <a:pt x="13566" y="11027"/>
                  <a:pt x="13521" y="11127"/>
                </a:cubicBezTo>
                <a:cubicBezTo>
                  <a:pt x="13454" y="11279"/>
                  <a:pt x="13442" y="11438"/>
                  <a:pt x="13449" y="12147"/>
                </a:cubicBezTo>
                <a:cubicBezTo>
                  <a:pt x="13456" y="12848"/>
                  <a:pt x="13445" y="13003"/>
                  <a:pt x="13384" y="13084"/>
                </a:cubicBezTo>
                <a:cubicBezTo>
                  <a:pt x="13343" y="13139"/>
                  <a:pt x="13302" y="13141"/>
                  <a:pt x="13289" y="13089"/>
                </a:cubicBezTo>
                <a:cubicBezTo>
                  <a:pt x="13276" y="13038"/>
                  <a:pt x="13264" y="12094"/>
                  <a:pt x="13261" y="10991"/>
                </a:cubicBezTo>
                <a:lnTo>
                  <a:pt x="13256" y="8986"/>
                </a:lnTo>
                <a:lnTo>
                  <a:pt x="13144" y="8925"/>
                </a:lnTo>
                <a:cubicBezTo>
                  <a:pt x="13083" y="8892"/>
                  <a:pt x="13015" y="8853"/>
                  <a:pt x="12993" y="8840"/>
                </a:cubicBezTo>
                <a:cubicBezTo>
                  <a:pt x="12971" y="8827"/>
                  <a:pt x="12950" y="8219"/>
                  <a:pt x="12946" y="7490"/>
                </a:cubicBezTo>
                <a:lnTo>
                  <a:pt x="12938" y="6163"/>
                </a:lnTo>
                <a:lnTo>
                  <a:pt x="13077" y="5959"/>
                </a:lnTo>
                <a:cubicBezTo>
                  <a:pt x="13154" y="5846"/>
                  <a:pt x="13248" y="5635"/>
                  <a:pt x="13287" y="5487"/>
                </a:cubicBezTo>
                <a:cubicBezTo>
                  <a:pt x="13379" y="5136"/>
                  <a:pt x="13436" y="4497"/>
                  <a:pt x="13383" y="4415"/>
                </a:cubicBezTo>
                <a:cubicBezTo>
                  <a:pt x="13360" y="4380"/>
                  <a:pt x="13354" y="4237"/>
                  <a:pt x="13368" y="4097"/>
                </a:cubicBezTo>
                <a:cubicBezTo>
                  <a:pt x="13382" y="3956"/>
                  <a:pt x="13379" y="3787"/>
                  <a:pt x="13362" y="3717"/>
                </a:cubicBezTo>
                <a:cubicBezTo>
                  <a:pt x="13344" y="3648"/>
                  <a:pt x="13326" y="3529"/>
                  <a:pt x="13322" y="3454"/>
                </a:cubicBezTo>
                <a:cubicBezTo>
                  <a:pt x="13298" y="3060"/>
                  <a:pt x="12911" y="2489"/>
                  <a:pt x="12667" y="2489"/>
                </a:cubicBezTo>
                <a:cubicBezTo>
                  <a:pt x="12438" y="2489"/>
                  <a:pt x="12162" y="2888"/>
                  <a:pt x="12196" y="3170"/>
                </a:cubicBezTo>
                <a:cubicBezTo>
                  <a:pt x="12241" y="3544"/>
                  <a:pt x="12234" y="3589"/>
                  <a:pt x="12131" y="3592"/>
                </a:cubicBezTo>
                <a:cubicBezTo>
                  <a:pt x="12019" y="3594"/>
                  <a:pt x="12000" y="3709"/>
                  <a:pt x="11980" y="4507"/>
                </a:cubicBezTo>
                <a:cubicBezTo>
                  <a:pt x="11973" y="4781"/>
                  <a:pt x="11984" y="5031"/>
                  <a:pt x="12005" y="5063"/>
                </a:cubicBezTo>
                <a:cubicBezTo>
                  <a:pt x="12025" y="5095"/>
                  <a:pt x="12043" y="5204"/>
                  <a:pt x="12043" y="5306"/>
                </a:cubicBezTo>
                <a:cubicBezTo>
                  <a:pt x="12043" y="5408"/>
                  <a:pt x="12088" y="5598"/>
                  <a:pt x="12143" y="5728"/>
                </a:cubicBezTo>
                <a:cubicBezTo>
                  <a:pt x="12239" y="5951"/>
                  <a:pt x="12244" y="6027"/>
                  <a:pt x="12242" y="7186"/>
                </a:cubicBezTo>
                <a:cubicBezTo>
                  <a:pt x="12241" y="7961"/>
                  <a:pt x="12219" y="8535"/>
                  <a:pt x="12183" y="8751"/>
                </a:cubicBezTo>
                <a:cubicBezTo>
                  <a:pt x="12152" y="8939"/>
                  <a:pt x="12138" y="9093"/>
                  <a:pt x="12154" y="9093"/>
                </a:cubicBezTo>
                <a:cubicBezTo>
                  <a:pt x="12169" y="9093"/>
                  <a:pt x="12149" y="9181"/>
                  <a:pt x="12110" y="9291"/>
                </a:cubicBezTo>
                <a:cubicBezTo>
                  <a:pt x="12070" y="9400"/>
                  <a:pt x="12055" y="9517"/>
                  <a:pt x="12077" y="9550"/>
                </a:cubicBezTo>
                <a:cubicBezTo>
                  <a:pt x="12119" y="9615"/>
                  <a:pt x="12131" y="11383"/>
                  <a:pt x="12090" y="11555"/>
                </a:cubicBezTo>
                <a:cubicBezTo>
                  <a:pt x="12077" y="11613"/>
                  <a:pt x="12060" y="11779"/>
                  <a:pt x="12052" y="11923"/>
                </a:cubicBezTo>
                <a:cubicBezTo>
                  <a:pt x="12014" y="12635"/>
                  <a:pt x="11790" y="12534"/>
                  <a:pt x="11790" y="11806"/>
                </a:cubicBezTo>
                <a:cubicBezTo>
                  <a:pt x="11790" y="11491"/>
                  <a:pt x="11767" y="11366"/>
                  <a:pt x="11685" y="11232"/>
                </a:cubicBezTo>
                <a:cubicBezTo>
                  <a:pt x="11603" y="11098"/>
                  <a:pt x="11579" y="10971"/>
                  <a:pt x="11579" y="10658"/>
                </a:cubicBezTo>
                <a:lnTo>
                  <a:pt x="11579" y="10256"/>
                </a:lnTo>
                <a:lnTo>
                  <a:pt x="11316" y="10225"/>
                </a:lnTo>
                <a:lnTo>
                  <a:pt x="11053" y="10193"/>
                </a:lnTo>
                <a:lnTo>
                  <a:pt x="11031" y="9406"/>
                </a:lnTo>
                <a:cubicBezTo>
                  <a:pt x="11015" y="8804"/>
                  <a:pt x="10996" y="8619"/>
                  <a:pt x="10948" y="8614"/>
                </a:cubicBezTo>
                <a:cubicBezTo>
                  <a:pt x="10913" y="8611"/>
                  <a:pt x="10838" y="8569"/>
                  <a:pt x="10780" y="8522"/>
                </a:cubicBezTo>
                <a:cubicBezTo>
                  <a:pt x="10723" y="8474"/>
                  <a:pt x="10562" y="8438"/>
                  <a:pt x="10423" y="8443"/>
                </a:cubicBezTo>
                <a:cubicBezTo>
                  <a:pt x="10285" y="8448"/>
                  <a:pt x="10147" y="8402"/>
                  <a:pt x="10117" y="8340"/>
                </a:cubicBezTo>
                <a:cubicBezTo>
                  <a:pt x="10080" y="8264"/>
                  <a:pt x="10063" y="7929"/>
                  <a:pt x="10063" y="7298"/>
                </a:cubicBezTo>
                <a:cubicBezTo>
                  <a:pt x="10063" y="6397"/>
                  <a:pt x="10060" y="6368"/>
                  <a:pt x="9966" y="6368"/>
                </a:cubicBezTo>
                <a:cubicBezTo>
                  <a:pt x="9820" y="6368"/>
                  <a:pt x="9765" y="6183"/>
                  <a:pt x="9821" y="5880"/>
                </a:cubicBezTo>
                <a:cubicBezTo>
                  <a:pt x="9856" y="5688"/>
                  <a:pt x="9853" y="5598"/>
                  <a:pt x="9811" y="5500"/>
                </a:cubicBezTo>
                <a:cubicBezTo>
                  <a:pt x="9776" y="5420"/>
                  <a:pt x="9766" y="5416"/>
                  <a:pt x="9783" y="5490"/>
                </a:cubicBezTo>
                <a:cubicBezTo>
                  <a:pt x="9822" y="5665"/>
                  <a:pt x="9725" y="5795"/>
                  <a:pt x="9557" y="5790"/>
                </a:cubicBezTo>
                <a:lnTo>
                  <a:pt x="9410" y="5787"/>
                </a:lnTo>
                <a:lnTo>
                  <a:pt x="9397" y="3803"/>
                </a:lnTo>
                <a:cubicBezTo>
                  <a:pt x="9385" y="1980"/>
                  <a:pt x="9377" y="1807"/>
                  <a:pt x="9302" y="1676"/>
                </a:cubicBezTo>
                <a:cubicBezTo>
                  <a:pt x="9244" y="1576"/>
                  <a:pt x="9220" y="1410"/>
                  <a:pt x="9220" y="1116"/>
                </a:cubicBezTo>
                <a:cubicBezTo>
                  <a:pt x="9220" y="248"/>
                  <a:pt x="9010" y="-36"/>
                  <a:pt x="8398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0" name="image4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4086" y="5368354"/>
            <a:ext cx="6810545" cy="4543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41.png"/>
          <p:cNvPicPr>
            <a:picLocks noChangeAspect="1"/>
          </p:cNvPicPr>
          <p:nvPr/>
        </p:nvPicPr>
        <p:blipFill>
          <a:blip r:embed="rId6">
            <a:extLst/>
          </a:blip>
          <a:srcRect l="11961" t="205" r="24500" b="0"/>
          <a:stretch>
            <a:fillRect/>
          </a:stretch>
        </p:blipFill>
        <p:spPr>
          <a:xfrm>
            <a:off x="8166492" y="3552864"/>
            <a:ext cx="4859035" cy="5342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600" fill="norm" stroke="1" extrusionOk="0">
                <a:moveTo>
                  <a:pt x="13330" y="0"/>
                </a:moveTo>
                <a:lnTo>
                  <a:pt x="13365" y="196"/>
                </a:lnTo>
                <a:cubicBezTo>
                  <a:pt x="13411" y="461"/>
                  <a:pt x="13318" y="572"/>
                  <a:pt x="13152" y="446"/>
                </a:cubicBezTo>
                <a:cubicBezTo>
                  <a:pt x="12994" y="327"/>
                  <a:pt x="12706" y="468"/>
                  <a:pt x="12736" y="650"/>
                </a:cubicBezTo>
                <a:cubicBezTo>
                  <a:pt x="12750" y="729"/>
                  <a:pt x="12817" y="800"/>
                  <a:pt x="12890" y="812"/>
                </a:cubicBezTo>
                <a:cubicBezTo>
                  <a:pt x="13106" y="848"/>
                  <a:pt x="13136" y="921"/>
                  <a:pt x="12972" y="1013"/>
                </a:cubicBezTo>
                <a:cubicBezTo>
                  <a:pt x="12832" y="1090"/>
                  <a:pt x="12674" y="1112"/>
                  <a:pt x="12576" y="1067"/>
                </a:cubicBezTo>
                <a:cubicBezTo>
                  <a:pt x="12557" y="1059"/>
                  <a:pt x="12403" y="1046"/>
                  <a:pt x="12234" y="1040"/>
                </a:cubicBezTo>
                <a:cubicBezTo>
                  <a:pt x="11911" y="1027"/>
                  <a:pt x="11533" y="853"/>
                  <a:pt x="11578" y="737"/>
                </a:cubicBezTo>
                <a:cubicBezTo>
                  <a:pt x="11593" y="699"/>
                  <a:pt x="11662" y="676"/>
                  <a:pt x="11728" y="687"/>
                </a:cubicBezTo>
                <a:cubicBezTo>
                  <a:pt x="11971" y="727"/>
                  <a:pt x="12171" y="639"/>
                  <a:pt x="12171" y="493"/>
                </a:cubicBezTo>
                <a:cubicBezTo>
                  <a:pt x="12171" y="415"/>
                  <a:pt x="12134" y="317"/>
                  <a:pt x="12089" y="276"/>
                </a:cubicBezTo>
                <a:cubicBezTo>
                  <a:pt x="11990" y="186"/>
                  <a:pt x="11531" y="179"/>
                  <a:pt x="11356" y="265"/>
                </a:cubicBezTo>
                <a:cubicBezTo>
                  <a:pt x="11158" y="361"/>
                  <a:pt x="11098" y="205"/>
                  <a:pt x="11282" y="69"/>
                </a:cubicBezTo>
                <a:cubicBezTo>
                  <a:pt x="11320" y="42"/>
                  <a:pt x="11247" y="25"/>
                  <a:pt x="11097" y="10"/>
                </a:cubicBezTo>
                <a:cubicBezTo>
                  <a:pt x="10982" y="19"/>
                  <a:pt x="10914" y="29"/>
                  <a:pt x="10919" y="42"/>
                </a:cubicBezTo>
                <a:cubicBezTo>
                  <a:pt x="10972" y="168"/>
                  <a:pt x="10869" y="203"/>
                  <a:pt x="10600" y="148"/>
                </a:cubicBezTo>
                <a:cubicBezTo>
                  <a:pt x="10283" y="83"/>
                  <a:pt x="10063" y="161"/>
                  <a:pt x="10065" y="340"/>
                </a:cubicBezTo>
                <a:cubicBezTo>
                  <a:pt x="10066" y="561"/>
                  <a:pt x="10163" y="649"/>
                  <a:pt x="10378" y="626"/>
                </a:cubicBezTo>
                <a:cubicBezTo>
                  <a:pt x="10534" y="609"/>
                  <a:pt x="10572" y="629"/>
                  <a:pt x="10572" y="722"/>
                </a:cubicBezTo>
                <a:cubicBezTo>
                  <a:pt x="10572" y="809"/>
                  <a:pt x="10482" y="871"/>
                  <a:pt x="10220" y="952"/>
                </a:cubicBezTo>
                <a:cubicBezTo>
                  <a:pt x="10012" y="1016"/>
                  <a:pt x="9846" y="1037"/>
                  <a:pt x="9823" y="1003"/>
                </a:cubicBezTo>
                <a:cubicBezTo>
                  <a:pt x="9801" y="971"/>
                  <a:pt x="9715" y="961"/>
                  <a:pt x="9629" y="980"/>
                </a:cubicBezTo>
                <a:cubicBezTo>
                  <a:pt x="9418" y="1029"/>
                  <a:pt x="9039" y="744"/>
                  <a:pt x="9162" y="631"/>
                </a:cubicBezTo>
                <a:cubicBezTo>
                  <a:pt x="9227" y="571"/>
                  <a:pt x="9264" y="572"/>
                  <a:pt x="9346" y="634"/>
                </a:cubicBezTo>
                <a:cubicBezTo>
                  <a:pt x="9481" y="736"/>
                  <a:pt x="9657" y="672"/>
                  <a:pt x="9657" y="522"/>
                </a:cubicBezTo>
                <a:cubicBezTo>
                  <a:pt x="9657" y="363"/>
                  <a:pt x="9497" y="251"/>
                  <a:pt x="9307" y="276"/>
                </a:cubicBezTo>
                <a:cubicBezTo>
                  <a:pt x="9193" y="291"/>
                  <a:pt x="9128" y="250"/>
                  <a:pt x="9062" y="125"/>
                </a:cubicBezTo>
                <a:lnTo>
                  <a:pt x="9004" y="18"/>
                </a:lnTo>
                <a:cubicBezTo>
                  <a:pt x="8959" y="22"/>
                  <a:pt x="8870" y="25"/>
                  <a:pt x="8850" y="30"/>
                </a:cubicBezTo>
                <a:cubicBezTo>
                  <a:pt x="8856" y="70"/>
                  <a:pt x="8876" y="154"/>
                  <a:pt x="8907" y="252"/>
                </a:cubicBezTo>
                <a:cubicBezTo>
                  <a:pt x="8948" y="384"/>
                  <a:pt x="8930" y="437"/>
                  <a:pt x="8870" y="491"/>
                </a:cubicBezTo>
                <a:cubicBezTo>
                  <a:pt x="8862" y="502"/>
                  <a:pt x="8851" y="510"/>
                  <a:pt x="8840" y="518"/>
                </a:cubicBezTo>
                <a:cubicBezTo>
                  <a:pt x="8824" y="529"/>
                  <a:pt x="8825" y="538"/>
                  <a:pt x="8805" y="550"/>
                </a:cubicBezTo>
                <a:cubicBezTo>
                  <a:pt x="8620" y="660"/>
                  <a:pt x="8598" y="764"/>
                  <a:pt x="8722" y="945"/>
                </a:cubicBezTo>
                <a:cubicBezTo>
                  <a:pt x="8765" y="1009"/>
                  <a:pt x="8765" y="1065"/>
                  <a:pt x="8743" y="1136"/>
                </a:cubicBezTo>
                <a:cubicBezTo>
                  <a:pt x="8742" y="1141"/>
                  <a:pt x="8737" y="1148"/>
                  <a:pt x="8736" y="1154"/>
                </a:cubicBezTo>
                <a:cubicBezTo>
                  <a:pt x="8722" y="1192"/>
                  <a:pt x="8713" y="1224"/>
                  <a:pt x="8679" y="1280"/>
                </a:cubicBezTo>
                <a:cubicBezTo>
                  <a:pt x="8589" y="1433"/>
                  <a:pt x="8565" y="1556"/>
                  <a:pt x="8597" y="1711"/>
                </a:cubicBezTo>
                <a:cubicBezTo>
                  <a:pt x="8640" y="1918"/>
                  <a:pt x="8627" y="1938"/>
                  <a:pt x="8271" y="2177"/>
                </a:cubicBezTo>
                <a:cubicBezTo>
                  <a:pt x="7611" y="2621"/>
                  <a:pt x="7341" y="3062"/>
                  <a:pt x="7208" y="3914"/>
                </a:cubicBezTo>
                <a:cubicBezTo>
                  <a:pt x="7133" y="4389"/>
                  <a:pt x="7056" y="4565"/>
                  <a:pt x="6395" y="5769"/>
                </a:cubicBezTo>
                <a:cubicBezTo>
                  <a:pt x="6114" y="6281"/>
                  <a:pt x="5928" y="6641"/>
                  <a:pt x="5800" y="6916"/>
                </a:cubicBezTo>
                <a:cubicBezTo>
                  <a:pt x="5784" y="6996"/>
                  <a:pt x="5760" y="7096"/>
                  <a:pt x="5726" y="7200"/>
                </a:cubicBezTo>
                <a:cubicBezTo>
                  <a:pt x="5513" y="7843"/>
                  <a:pt x="5487" y="8096"/>
                  <a:pt x="5615" y="8341"/>
                </a:cubicBezTo>
                <a:cubicBezTo>
                  <a:pt x="5677" y="8460"/>
                  <a:pt x="5733" y="8631"/>
                  <a:pt x="5740" y="8723"/>
                </a:cubicBezTo>
                <a:cubicBezTo>
                  <a:pt x="5746" y="8815"/>
                  <a:pt x="5804" y="8911"/>
                  <a:pt x="5867" y="8935"/>
                </a:cubicBezTo>
                <a:cubicBezTo>
                  <a:pt x="5955" y="8968"/>
                  <a:pt x="5975" y="9116"/>
                  <a:pt x="5944" y="9315"/>
                </a:cubicBezTo>
                <a:cubicBezTo>
                  <a:pt x="5964" y="9387"/>
                  <a:pt x="5934" y="9508"/>
                  <a:pt x="5844" y="9713"/>
                </a:cubicBezTo>
                <a:cubicBezTo>
                  <a:pt x="5814" y="9782"/>
                  <a:pt x="5801" y="9797"/>
                  <a:pt x="5772" y="9857"/>
                </a:cubicBezTo>
                <a:cubicBezTo>
                  <a:pt x="5770" y="9861"/>
                  <a:pt x="5771" y="9866"/>
                  <a:pt x="5770" y="9870"/>
                </a:cubicBezTo>
                <a:cubicBezTo>
                  <a:pt x="5766" y="9877"/>
                  <a:pt x="5761" y="9879"/>
                  <a:pt x="5758" y="9886"/>
                </a:cubicBezTo>
                <a:cubicBezTo>
                  <a:pt x="5714" y="9977"/>
                  <a:pt x="5659" y="10103"/>
                  <a:pt x="5645" y="10119"/>
                </a:cubicBezTo>
                <a:cubicBezTo>
                  <a:pt x="5637" y="10128"/>
                  <a:pt x="5627" y="10130"/>
                  <a:pt x="5617" y="10132"/>
                </a:cubicBezTo>
                <a:cubicBezTo>
                  <a:pt x="5500" y="10371"/>
                  <a:pt x="5365" y="10592"/>
                  <a:pt x="5310" y="10592"/>
                </a:cubicBezTo>
                <a:cubicBezTo>
                  <a:pt x="5269" y="10592"/>
                  <a:pt x="5252" y="10640"/>
                  <a:pt x="5273" y="10700"/>
                </a:cubicBezTo>
                <a:cubicBezTo>
                  <a:pt x="5318" y="10829"/>
                  <a:pt x="5019" y="11420"/>
                  <a:pt x="4679" y="11876"/>
                </a:cubicBezTo>
                <a:cubicBezTo>
                  <a:pt x="4062" y="12702"/>
                  <a:pt x="2771" y="14055"/>
                  <a:pt x="2598" y="14055"/>
                </a:cubicBezTo>
                <a:cubicBezTo>
                  <a:pt x="2285" y="14055"/>
                  <a:pt x="1167" y="14749"/>
                  <a:pt x="1167" y="14944"/>
                </a:cubicBezTo>
                <a:cubicBezTo>
                  <a:pt x="1167" y="14985"/>
                  <a:pt x="1055" y="15117"/>
                  <a:pt x="920" y="15234"/>
                </a:cubicBezTo>
                <a:cubicBezTo>
                  <a:pt x="533" y="15570"/>
                  <a:pt x="352" y="15980"/>
                  <a:pt x="351" y="16529"/>
                </a:cubicBezTo>
                <a:cubicBezTo>
                  <a:pt x="349" y="17260"/>
                  <a:pt x="234" y="18005"/>
                  <a:pt x="88" y="18230"/>
                </a:cubicBezTo>
                <a:cubicBezTo>
                  <a:pt x="-7" y="18378"/>
                  <a:pt x="-24" y="18451"/>
                  <a:pt x="30" y="18500"/>
                </a:cubicBezTo>
                <a:cubicBezTo>
                  <a:pt x="84" y="18549"/>
                  <a:pt x="131" y="18517"/>
                  <a:pt x="194" y="18379"/>
                </a:cubicBezTo>
                <a:cubicBezTo>
                  <a:pt x="245" y="18269"/>
                  <a:pt x="313" y="18207"/>
                  <a:pt x="356" y="18232"/>
                </a:cubicBezTo>
                <a:cubicBezTo>
                  <a:pt x="408" y="18261"/>
                  <a:pt x="414" y="18545"/>
                  <a:pt x="381" y="19179"/>
                </a:cubicBezTo>
                <a:cubicBezTo>
                  <a:pt x="355" y="19677"/>
                  <a:pt x="324" y="20103"/>
                  <a:pt x="310" y="20125"/>
                </a:cubicBezTo>
                <a:cubicBezTo>
                  <a:pt x="296" y="20147"/>
                  <a:pt x="274" y="20488"/>
                  <a:pt x="261" y="20883"/>
                </a:cubicBezTo>
                <a:lnTo>
                  <a:pt x="236" y="21552"/>
                </a:lnTo>
                <a:cubicBezTo>
                  <a:pt x="424" y="21563"/>
                  <a:pt x="1818" y="21574"/>
                  <a:pt x="4004" y="21582"/>
                </a:cubicBezTo>
                <a:cubicBezTo>
                  <a:pt x="5522" y="21587"/>
                  <a:pt x="7445" y="21590"/>
                  <a:pt x="9636" y="21592"/>
                </a:cubicBezTo>
                <a:cubicBezTo>
                  <a:pt x="11425" y="21594"/>
                  <a:pt x="12863" y="21600"/>
                  <a:pt x="14920" y="21600"/>
                </a:cubicBezTo>
                <a:lnTo>
                  <a:pt x="21576" y="21600"/>
                </a:lnTo>
                <a:lnTo>
                  <a:pt x="21576" y="15153"/>
                </a:lnTo>
                <a:cubicBezTo>
                  <a:pt x="21127" y="14622"/>
                  <a:pt x="20687" y="14285"/>
                  <a:pt x="20319" y="14214"/>
                </a:cubicBezTo>
                <a:cubicBezTo>
                  <a:pt x="20300" y="14210"/>
                  <a:pt x="20251" y="14186"/>
                  <a:pt x="20207" y="14161"/>
                </a:cubicBezTo>
                <a:cubicBezTo>
                  <a:pt x="20164" y="14136"/>
                  <a:pt x="20080" y="14134"/>
                  <a:pt x="20020" y="14154"/>
                </a:cubicBezTo>
                <a:cubicBezTo>
                  <a:pt x="19960" y="14175"/>
                  <a:pt x="19868" y="14160"/>
                  <a:pt x="19814" y="14119"/>
                </a:cubicBezTo>
                <a:cubicBezTo>
                  <a:pt x="19729" y="14055"/>
                  <a:pt x="19734" y="14019"/>
                  <a:pt x="19858" y="13867"/>
                </a:cubicBezTo>
                <a:cubicBezTo>
                  <a:pt x="19938" y="13768"/>
                  <a:pt x="20015" y="13561"/>
                  <a:pt x="20032" y="13394"/>
                </a:cubicBezTo>
                <a:cubicBezTo>
                  <a:pt x="20060" y="13127"/>
                  <a:pt x="20037" y="13068"/>
                  <a:pt x="19821" y="12811"/>
                </a:cubicBezTo>
                <a:cubicBezTo>
                  <a:pt x="19689" y="12654"/>
                  <a:pt x="19558" y="12449"/>
                  <a:pt x="19532" y="12357"/>
                </a:cubicBezTo>
                <a:cubicBezTo>
                  <a:pt x="19469" y="12127"/>
                  <a:pt x="18814" y="11563"/>
                  <a:pt x="18305" y="11301"/>
                </a:cubicBezTo>
                <a:cubicBezTo>
                  <a:pt x="17796" y="11040"/>
                  <a:pt x="17479" y="10703"/>
                  <a:pt x="17084" y="9997"/>
                </a:cubicBezTo>
                <a:cubicBezTo>
                  <a:pt x="16835" y="9553"/>
                  <a:pt x="16780" y="9392"/>
                  <a:pt x="16758" y="9036"/>
                </a:cubicBezTo>
                <a:cubicBezTo>
                  <a:pt x="16744" y="8801"/>
                  <a:pt x="16700" y="8574"/>
                  <a:pt x="16661" y="8530"/>
                </a:cubicBezTo>
                <a:cubicBezTo>
                  <a:pt x="16589" y="8451"/>
                  <a:pt x="16424" y="7354"/>
                  <a:pt x="16342" y="6419"/>
                </a:cubicBezTo>
                <a:cubicBezTo>
                  <a:pt x="16318" y="6146"/>
                  <a:pt x="16220" y="5701"/>
                  <a:pt x="16127" y="5428"/>
                </a:cubicBezTo>
                <a:cubicBezTo>
                  <a:pt x="16035" y="5156"/>
                  <a:pt x="15954" y="4808"/>
                  <a:pt x="15947" y="4655"/>
                </a:cubicBezTo>
                <a:cubicBezTo>
                  <a:pt x="15930" y="4320"/>
                  <a:pt x="15634" y="3522"/>
                  <a:pt x="15346" y="3030"/>
                </a:cubicBezTo>
                <a:cubicBezTo>
                  <a:pt x="15148" y="2692"/>
                  <a:pt x="14852" y="2420"/>
                  <a:pt x="14493" y="2248"/>
                </a:cubicBezTo>
                <a:cubicBezTo>
                  <a:pt x="14371" y="2190"/>
                  <a:pt x="14352" y="2155"/>
                  <a:pt x="14410" y="2091"/>
                </a:cubicBezTo>
                <a:cubicBezTo>
                  <a:pt x="14462" y="2034"/>
                  <a:pt x="14463" y="1995"/>
                  <a:pt x="14414" y="1967"/>
                </a:cubicBezTo>
                <a:cubicBezTo>
                  <a:pt x="14375" y="1945"/>
                  <a:pt x="14343" y="1864"/>
                  <a:pt x="14343" y="1786"/>
                </a:cubicBezTo>
                <a:cubicBezTo>
                  <a:pt x="14343" y="1694"/>
                  <a:pt x="14282" y="1619"/>
                  <a:pt x="14165" y="1571"/>
                </a:cubicBezTo>
                <a:cubicBezTo>
                  <a:pt x="14067" y="1530"/>
                  <a:pt x="14005" y="1478"/>
                  <a:pt x="14028" y="1457"/>
                </a:cubicBezTo>
                <a:cubicBezTo>
                  <a:pt x="14052" y="1436"/>
                  <a:pt x="14021" y="1368"/>
                  <a:pt x="13959" y="1306"/>
                </a:cubicBezTo>
                <a:cubicBezTo>
                  <a:pt x="13854" y="1201"/>
                  <a:pt x="13854" y="1184"/>
                  <a:pt x="13959" y="1078"/>
                </a:cubicBezTo>
                <a:cubicBezTo>
                  <a:pt x="14165" y="871"/>
                  <a:pt x="14092" y="590"/>
                  <a:pt x="13843" y="631"/>
                </a:cubicBezTo>
                <a:cubicBezTo>
                  <a:pt x="13811" y="636"/>
                  <a:pt x="13744" y="608"/>
                  <a:pt x="13695" y="571"/>
                </a:cubicBezTo>
                <a:cubicBezTo>
                  <a:pt x="13622" y="516"/>
                  <a:pt x="13627" y="475"/>
                  <a:pt x="13716" y="334"/>
                </a:cubicBezTo>
                <a:cubicBezTo>
                  <a:pt x="13775" y="239"/>
                  <a:pt x="13804" y="115"/>
                  <a:pt x="13780" y="58"/>
                </a:cubicBezTo>
                <a:cubicBezTo>
                  <a:pt x="13769" y="32"/>
                  <a:pt x="13636" y="14"/>
                  <a:pt x="13330" y="0"/>
                </a:cubicBezTo>
                <a:close/>
                <a:moveTo>
                  <a:pt x="10414" y="144"/>
                </a:moveTo>
                <a:cubicBezTo>
                  <a:pt x="10500" y="144"/>
                  <a:pt x="10594" y="163"/>
                  <a:pt x="10688" y="209"/>
                </a:cubicBezTo>
                <a:cubicBezTo>
                  <a:pt x="10823" y="275"/>
                  <a:pt x="10822" y="281"/>
                  <a:pt x="10613" y="456"/>
                </a:cubicBezTo>
                <a:cubicBezTo>
                  <a:pt x="10358" y="668"/>
                  <a:pt x="10325" y="674"/>
                  <a:pt x="10170" y="518"/>
                </a:cubicBezTo>
                <a:cubicBezTo>
                  <a:pt x="9981" y="328"/>
                  <a:pt x="10157" y="146"/>
                  <a:pt x="10414" y="144"/>
                </a:cubicBezTo>
                <a:close/>
                <a:moveTo>
                  <a:pt x="7019" y="5136"/>
                </a:moveTo>
                <a:cubicBezTo>
                  <a:pt x="7066" y="5180"/>
                  <a:pt x="7058" y="5296"/>
                  <a:pt x="6988" y="5501"/>
                </a:cubicBezTo>
                <a:cubicBezTo>
                  <a:pt x="6932" y="5665"/>
                  <a:pt x="6774" y="6128"/>
                  <a:pt x="6637" y="6529"/>
                </a:cubicBezTo>
                <a:cubicBezTo>
                  <a:pt x="6499" y="6931"/>
                  <a:pt x="6376" y="7363"/>
                  <a:pt x="6364" y="7489"/>
                </a:cubicBezTo>
                <a:cubicBezTo>
                  <a:pt x="6351" y="7614"/>
                  <a:pt x="6251" y="7909"/>
                  <a:pt x="6142" y="8145"/>
                </a:cubicBezTo>
                <a:cubicBezTo>
                  <a:pt x="5871" y="8736"/>
                  <a:pt x="5755" y="8758"/>
                  <a:pt x="5675" y="8227"/>
                </a:cubicBezTo>
                <a:cubicBezTo>
                  <a:pt x="5628" y="7914"/>
                  <a:pt x="5786" y="7199"/>
                  <a:pt x="5999" y="6764"/>
                </a:cubicBezTo>
                <a:cubicBezTo>
                  <a:pt x="6513" y="5711"/>
                  <a:pt x="6925" y="5051"/>
                  <a:pt x="7019" y="5136"/>
                </a:cubicBezTo>
                <a:close/>
                <a:moveTo>
                  <a:pt x="5971" y="8577"/>
                </a:moveTo>
                <a:cubicBezTo>
                  <a:pt x="5990" y="8581"/>
                  <a:pt x="6007" y="8591"/>
                  <a:pt x="6018" y="8607"/>
                </a:cubicBezTo>
                <a:cubicBezTo>
                  <a:pt x="6040" y="8639"/>
                  <a:pt x="6030" y="8682"/>
                  <a:pt x="5995" y="8702"/>
                </a:cubicBezTo>
                <a:cubicBezTo>
                  <a:pt x="5960" y="8722"/>
                  <a:pt x="5913" y="8713"/>
                  <a:pt x="5891" y="8681"/>
                </a:cubicBezTo>
                <a:cubicBezTo>
                  <a:pt x="5869" y="8649"/>
                  <a:pt x="5879" y="8606"/>
                  <a:pt x="5914" y="8586"/>
                </a:cubicBezTo>
                <a:cubicBezTo>
                  <a:pt x="5932" y="8576"/>
                  <a:pt x="5952" y="8573"/>
                  <a:pt x="5971" y="8577"/>
                </a:cubicBezTo>
                <a:close/>
                <a:moveTo>
                  <a:pt x="5791" y="10254"/>
                </a:moveTo>
                <a:cubicBezTo>
                  <a:pt x="5881" y="10304"/>
                  <a:pt x="5866" y="10471"/>
                  <a:pt x="5756" y="10652"/>
                </a:cubicBezTo>
                <a:cubicBezTo>
                  <a:pt x="5703" y="10740"/>
                  <a:pt x="5686" y="10845"/>
                  <a:pt x="5717" y="10899"/>
                </a:cubicBezTo>
                <a:cubicBezTo>
                  <a:pt x="5807" y="11058"/>
                  <a:pt x="5662" y="11820"/>
                  <a:pt x="5447" y="12327"/>
                </a:cubicBezTo>
                <a:cubicBezTo>
                  <a:pt x="5334" y="12592"/>
                  <a:pt x="5204" y="13042"/>
                  <a:pt x="5157" y="13323"/>
                </a:cubicBezTo>
                <a:lnTo>
                  <a:pt x="5072" y="13835"/>
                </a:lnTo>
                <a:lnTo>
                  <a:pt x="4765" y="13939"/>
                </a:lnTo>
                <a:cubicBezTo>
                  <a:pt x="4597" y="13997"/>
                  <a:pt x="4340" y="14074"/>
                  <a:pt x="4191" y="14110"/>
                </a:cubicBezTo>
                <a:cubicBezTo>
                  <a:pt x="4041" y="14145"/>
                  <a:pt x="3854" y="14192"/>
                  <a:pt x="3775" y="14211"/>
                </a:cubicBezTo>
                <a:cubicBezTo>
                  <a:pt x="3690" y="14231"/>
                  <a:pt x="3597" y="14206"/>
                  <a:pt x="3546" y="14150"/>
                </a:cubicBezTo>
                <a:cubicBezTo>
                  <a:pt x="3499" y="14098"/>
                  <a:pt x="3378" y="14055"/>
                  <a:pt x="3278" y="14055"/>
                </a:cubicBezTo>
                <a:cubicBezTo>
                  <a:pt x="2876" y="14055"/>
                  <a:pt x="2911" y="13934"/>
                  <a:pt x="3463" y="13410"/>
                </a:cubicBezTo>
                <a:cubicBezTo>
                  <a:pt x="4154" y="12754"/>
                  <a:pt x="4815" y="11881"/>
                  <a:pt x="5317" y="10961"/>
                </a:cubicBezTo>
                <a:cubicBezTo>
                  <a:pt x="5541" y="10552"/>
                  <a:pt x="5756" y="10234"/>
                  <a:pt x="5791" y="10254"/>
                </a:cubicBezTo>
                <a:close/>
                <a:moveTo>
                  <a:pt x="6186" y="11173"/>
                </a:moveTo>
                <a:cubicBezTo>
                  <a:pt x="6292" y="11238"/>
                  <a:pt x="6318" y="11816"/>
                  <a:pt x="6254" y="12792"/>
                </a:cubicBezTo>
                <a:cubicBezTo>
                  <a:pt x="6217" y="13369"/>
                  <a:pt x="6177" y="13498"/>
                  <a:pt x="6038" y="13498"/>
                </a:cubicBezTo>
                <a:cubicBezTo>
                  <a:pt x="5993" y="13498"/>
                  <a:pt x="5870" y="13540"/>
                  <a:pt x="5766" y="13590"/>
                </a:cubicBezTo>
                <a:cubicBezTo>
                  <a:pt x="5613" y="13662"/>
                  <a:pt x="5568" y="13664"/>
                  <a:pt x="5541" y="13599"/>
                </a:cubicBezTo>
                <a:cubicBezTo>
                  <a:pt x="5501" y="13504"/>
                  <a:pt x="5625" y="12978"/>
                  <a:pt x="5728" y="12802"/>
                </a:cubicBezTo>
                <a:cubicBezTo>
                  <a:pt x="5768" y="12733"/>
                  <a:pt x="5811" y="12576"/>
                  <a:pt x="5823" y="12454"/>
                </a:cubicBezTo>
                <a:cubicBezTo>
                  <a:pt x="5863" y="12021"/>
                  <a:pt x="5989" y="11385"/>
                  <a:pt x="6062" y="11261"/>
                </a:cubicBezTo>
                <a:cubicBezTo>
                  <a:pt x="6087" y="11219"/>
                  <a:pt x="6113" y="11192"/>
                  <a:pt x="6133" y="11178"/>
                </a:cubicBezTo>
                <a:cubicBezTo>
                  <a:pt x="6152" y="11166"/>
                  <a:pt x="6170" y="11164"/>
                  <a:pt x="6186" y="11173"/>
                </a:cubicBezTo>
                <a:close/>
                <a:moveTo>
                  <a:pt x="17914" y="11483"/>
                </a:moveTo>
                <a:cubicBezTo>
                  <a:pt x="17949" y="11478"/>
                  <a:pt x="18001" y="11484"/>
                  <a:pt x="18067" y="11499"/>
                </a:cubicBezTo>
                <a:cubicBezTo>
                  <a:pt x="18655" y="11629"/>
                  <a:pt x="19165" y="11944"/>
                  <a:pt x="19264" y="12240"/>
                </a:cubicBezTo>
                <a:cubicBezTo>
                  <a:pt x="19288" y="12314"/>
                  <a:pt x="19281" y="12390"/>
                  <a:pt x="19250" y="12407"/>
                </a:cubicBezTo>
                <a:cubicBezTo>
                  <a:pt x="19220" y="12424"/>
                  <a:pt x="18973" y="12352"/>
                  <a:pt x="18700" y="12248"/>
                </a:cubicBezTo>
                <a:cubicBezTo>
                  <a:pt x="18318" y="12103"/>
                  <a:pt x="18158" y="12003"/>
                  <a:pt x="18007" y="11813"/>
                </a:cubicBezTo>
                <a:cubicBezTo>
                  <a:pt x="17840" y="11603"/>
                  <a:pt x="17807" y="11498"/>
                  <a:pt x="17914" y="11483"/>
                </a:cubicBezTo>
                <a:close/>
                <a:moveTo>
                  <a:pt x="17817" y="12292"/>
                </a:moveTo>
                <a:cubicBezTo>
                  <a:pt x="17842" y="12283"/>
                  <a:pt x="17880" y="12291"/>
                  <a:pt x="17930" y="12316"/>
                </a:cubicBezTo>
                <a:cubicBezTo>
                  <a:pt x="17993" y="12346"/>
                  <a:pt x="18290" y="12419"/>
                  <a:pt x="18589" y="12478"/>
                </a:cubicBezTo>
                <a:cubicBezTo>
                  <a:pt x="19262" y="12610"/>
                  <a:pt x="19343" y="12671"/>
                  <a:pt x="19241" y="12954"/>
                </a:cubicBezTo>
                <a:cubicBezTo>
                  <a:pt x="19204" y="13056"/>
                  <a:pt x="19088" y="13206"/>
                  <a:pt x="18964" y="13331"/>
                </a:cubicBezTo>
                <a:cubicBezTo>
                  <a:pt x="19140" y="13191"/>
                  <a:pt x="19291" y="13050"/>
                  <a:pt x="19336" y="12964"/>
                </a:cubicBezTo>
                <a:cubicBezTo>
                  <a:pt x="19515" y="12620"/>
                  <a:pt x="19676" y="12764"/>
                  <a:pt x="19629" y="13118"/>
                </a:cubicBezTo>
                <a:cubicBezTo>
                  <a:pt x="19636" y="13108"/>
                  <a:pt x="19639" y="13099"/>
                  <a:pt x="19648" y="13089"/>
                </a:cubicBezTo>
                <a:cubicBezTo>
                  <a:pt x="19700" y="13032"/>
                  <a:pt x="19736" y="12968"/>
                  <a:pt x="19726" y="12948"/>
                </a:cubicBezTo>
                <a:cubicBezTo>
                  <a:pt x="19717" y="12928"/>
                  <a:pt x="19747" y="12911"/>
                  <a:pt x="19793" y="12911"/>
                </a:cubicBezTo>
                <a:cubicBezTo>
                  <a:pt x="19840" y="12911"/>
                  <a:pt x="19915" y="13018"/>
                  <a:pt x="19962" y="13148"/>
                </a:cubicBezTo>
                <a:cubicBezTo>
                  <a:pt x="20037" y="13355"/>
                  <a:pt x="20034" y="13421"/>
                  <a:pt x="19925" y="13644"/>
                </a:cubicBezTo>
                <a:cubicBezTo>
                  <a:pt x="19857" y="13786"/>
                  <a:pt x="19684" y="13991"/>
                  <a:pt x="19546" y="14102"/>
                </a:cubicBezTo>
                <a:cubicBezTo>
                  <a:pt x="19171" y="14402"/>
                  <a:pt x="18790" y="14567"/>
                  <a:pt x="18700" y="14467"/>
                </a:cubicBezTo>
                <a:cubicBezTo>
                  <a:pt x="18645" y="14407"/>
                  <a:pt x="18720" y="14306"/>
                  <a:pt x="19005" y="14052"/>
                </a:cubicBezTo>
                <a:cubicBezTo>
                  <a:pt x="19027" y="14032"/>
                  <a:pt x="19046" y="14010"/>
                  <a:pt x="19068" y="13989"/>
                </a:cubicBezTo>
                <a:cubicBezTo>
                  <a:pt x="18840" y="14196"/>
                  <a:pt x="18624" y="14365"/>
                  <a:pt x="18582" y="14365"/>
                </a:cubicBezTo>
                <a:cubicBezTo>
                  <a:pt x="18475" y="14365"/>
                  <a:pt x="18284" y="14088"/>
                  <a:pt x="18284" y="13935"/>
                </a:cubicBezTo>
                <a:cubicBezTo>
                  <a:pt x="18284" y="13858"/>
                  <a:pt x="18439" y="13715"/>
                  <a:pt x="18716" y="13522"/>
                </a:cubicBezTo>
                <a:cubicBezTo>
                  <a:pt x="18688" y="13538"/>
                  <a:pt x="18657" y="13561"/>
                  <a:pt x="18638" y="13561"/>
                </a:cubicBezTo>
                <a:cubicBezTo>
                  <a:pt x="18602" y="13561"/>
                  <a:pt x="18532" y="13603"/>
                  <a:pt x="18485" y="13654"/>
                </a:cubicBezTo>
                <a:cubicBezTo>
                  <a:pt x="18303" y="13854"/>
                  <a:pt x="18253" y="13791"/>
                  <a:pt x="17960" y="12983"/>
                </a:cubicBezTo>
                <a:cubicBezTo>
                  <a:pt x="17790" y="12514"/>
                  <a:pt x="17745" y="12318"/>
                  <a:pt x="17817" y="12292"/>
                </a:cubicBezTo>
                <a:close/>
                <a:moveTo>
                  <a:pt x="17704" y="12787"/>
                </a:moveTo>
                <a:cubicBezTo>
                  <a:pt x="17819" y="12787"/>
                  <a:pt x="18068" y="13187"/>
                  <a:pt x="18138" y="13485"/>
                </a:cubicBezTo>
                <a:cubicBezTo>
                  <a:pt x="18208" y="13782"/>
                  <a:pt x="18155" y="13940"/>
                  <a:pt x="18034" y="13795"/>
                </a:cubicBezTo>
                <a:cubicBezTo>
                  <a:pt x="17998" y="13751"/>
                  <a:pt x="17882" y="13556"/>
                  <a:pt x="17780" y="13360"/>
                </a:cubicBezTo>
                <a:cubicBezTo>
                  <a:pt x="17600" y="13017"/>
                  <a:pt x="17570" y="12787"/>
                  <a:pt x="17704" y="12787"/>
                </a:cubicBezTo>
                <a:close/>
                <a:moveTo>
                  <a:pt x="19590" y="13322"/>
                </a:moveTo>
                <a:cubicBezTo>
                  <a:pt x="19584" y="13339"/>
                  <a:pt x="19578" y="13353"/>
                  <a:pt x="19569" y="13373"/>
                </a:cubicBezTo>
                <a:cubicBezTo>
                  <a:pt x="19575" y="13356"/>
                  <a:pt x="19584" y="13340"/>
                  <a:pt x="19590" y="13322"/>
                </a:cubicBezTo>
                <a:close/>
                <a:moveTo>
                  <a:pt x="19299" y="13750"/>
                </a:moveTo>
                <a:cubicBezTo>
                  <a:pt x="19252" y="13804"/>
                  <a:pt x="19202" y="13855"/>
                  <a:pt x="19148" y="13909"/>
                </a:cubicBezTo>
                <a:cubicBezTo>
                  <a:pt x="19212" y="13849"/>
                  <a:pt x="19252" y="13800"/>
                  <a:pt x="19299" y="13750"/>
                </a:cubicBezTo>
                <a:close/>
                <a:moveTo>
                  <a:pt x="781" y="15446"/>
                </a:moveTo>
                <a:cubicBezTo>
                  <a:pt x="803" y="15441"/>
                  <a:pt x="824" y="15450"/>
                  <a:pt x="846" y="15470"/>
                </a:cubicBezTo>
                <a:cubicBezTo>
                  <a:pt x="889" y="15509"/>
                  <a:pt x="884" y="15681"/>
                  <a:pt x="832" y="15953"/>
                </a:cubicBezTo>
                <a:cubicBezTo>
                  <a:pt x="788" y="16185"/>
                  <a:pt x="720" y="16555"/>
                  <a:pt x="680" y="16776"/>
                </a:cubicBezTo>
                <a:cubicBezTo>
                  <a:pt x="639" y="16998"/>
                  <a:pt x="578" y="17283"/>
                  <a:pt x="545" y="17409"/>
                </a:cubicBezTo>
                <a:cubicBezTo>
                  <a:pt x="481" y="17650"/>
                  <a:pt x="388" y="17747"/>
                  <a:pt x="319" y="17646"/>
                </a:cubicBezTo>
                <a:cubicBezTo>
                  <a:pt x="253" y="17548"/>
                  <a:pt x="420" y="16216"/>
                  <a:pt x="541" y="15879"/>
                </a:cubicBezTo>
                <a:cubicBezTo>
                  <a:pt x="644" y="15593"/>
                  <a:pt x="715" y="15460"/>
                  <a:pt x="781" y="1544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2" name="image3.png"/>
          <p:cNvPicPr>
            <a:picLocks noChangeAspect="1"/>
          </p:cNvPicPr>
          <p:nvPr/>
        </p:nvPicPr>
        <p:blipFill>
          <a:blip r:embed="rId7">
            <a:extLst/>
          </a:blip>
          <a:srcRect l="4196" t="3972" r="3902" b="1957"/>
          <a:stretch>
            <a:fillRect/>
          </a:stretch>
        </p:blipFill>
        <p:spPr>
          <a:xfrm>
            <a:off x="11802307" y="8864179"/>
            <a:ext cx="857786" cy="87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70" fill="norm" stroke="1" extrusionOk="0">
                <a:moveTo>
                  <a:pt x="8893" y="7"/>
                </a:moveTo>
                <a:cubicBezTo>
                  <a:pt x="8875" y="41"/>
                  <a:pt x="8827" y="285"/>
                  <a:pt x="8793" y="546"/>
                </a:cubicBezTo>
                <a:cubicBezTo>
                  <a:pt x="8758" y="807"/>
                  <a:pt x="8685" y="1320"/>
                  <a:pt x="8634" y="1691"/>
                </a:cubicBezTo>
                <a:cubicBezTo>
                  <a:pt x="8443" y="3064"/>
                  <a:pt x="8275" y="4287"/>
                  <a:pt x="8174" y="5040"/>
                </a:cubicBezTo>
                <a:cubicBezTo>
                  <a:pt x="8116" y="5466"/>
                  <a:pt x="8035" y="6023"/>
                  <a:pt x="7995" y="6284"/>
                </a:cubicBezTo>
                <a:cubicBezTo>
                  <a:pt x="7955" y="6545"/>
                  <a:pt x="7904" y="6937"/>
                  <a:pt x="7875" y="7155"/>
                </a:cubicBezTo>
                <a:cubicBezTo>
                  <a:pt x="7846" y="7372"/>
                  <a:pt x="7795" y="7581"/>
                  <a:pt x="7765" y="7616"/>
                </a:cubicBezTo>
                <a:cubicBezTo>
                  <a:pt x="7736" y="7650"/>
                  <a:pt x="7623" y="7695"/>
                  <a:pt x="7506" y="7714"/>
                </a:cubicBezTo>
                <a:cubicBezTo>
                  <a:pt x="7389" y="7732"/>
                  <a:pt x="6725" y="7846"/>
                  <a:pt x="6038" y="7968"/>
                </a:cubicBezTo>
                <a:cubicBezTo>
                  <a:pt x="5352" y="8091"/>
                  <a:pt x="4481" y="8246"/>
                  <a:pt x="4102" y="8311"/>
                </a:cubicBezTo>
                <a:cubicBezTo>
                  <a:pt x="3183" y="8470"/>
                  <a:pt x="1753" y="8725"/>
                  <a:pt x="1407" y="8791"/>
                </a:cubicBezTo>
                <a:cubicBezTo>
                  <a:pt x="1253" y="8820"/>
                  <a:pt x="874" y="8885"/>
                  <a:pt x="569" y="8938"/>
                </a:cubicBezTo>
                <a:cubicBezTo>
                  <a:pt x="264" y="8990"/>
                  <a:pt x="11" y="9035"/>
                  <a:pt x="0" y="9045"/>
                </a:cubicBezTo>
                <a:cubicBezTo>
                  <a:pt x="-10" y="9056"/>
                  <a:pt x="294" y="9217"/>
                  <a:pt x="679" y="9398"/>
                </a:cubicBezTo>
                <a:cubicBezTo>
                  <a:pt x="2676" y="10335"/>
                  <a:pt x="2676" y="10328"/>
                  <a:pt x="2146" y="10328"/>
                </a:cubicBezTo>
                <a:cubicBezTo>
                  <a:pt x="1968" y="10328"/>
                  <a:pt x="1859" y="10357"/>
                  <a:pt x="1817" y="10407"/>
                </a:cubicBezTo>
                <a:cubicBezTo>
                  <a:pt x="1775" y="10456"/>
                  <a:pt x="1663" y="10485"/>
                  <a:pt x="1487" y="10485"/>
                </a:cubicBezTo>
                <a:cubicBezTo>
                  <a:pt x="1312" y="10485"/>
                  <a:pt x="1190" y="10504"/>
                  <a:pt x="1148" y="10553"/>
                </a:cubicBezTo>
                <a:cubicBezTo>
                  <a:pt x="1095" y="10616"/>
                  <a:pt x="1103" y="10632"/>
                  <a:pt x="1188" y="10632"/>
                </a:cubicBezTo>
                <a:cubicBezTo>
                  <a:pt x="1244" y="10632"/>
                  <a:pt x="1322" y="10669"/>
                  <a:pt x="1357" y="10710"/>
                </a:cubicBezTo>
                <a:cubicBezTo>
                  <a:pt x="1392" y="10751"/>
                  <a:pt x="1458" y="10779"/>
                  <a:pt x="1507" y="10779"/>
                </a:cubicBezTo>
                <a:cubicBezTo>
                  <a:pt x="1557" y="10779"/>
                  <a:pt x="1632" y="10816"/>
                  <a:pt x="1667" y="10857"/>
                </a:cubicBezTo>
                <a:cubicBezTo>
                  <a:pt x="1702" y="10898"/>
                  <a:pt x="1751" y="10935"/>
                  <a:pt x="1787" y="10935"/>
                </a:cubicBezTo>
                <a:cubicBezTo>
                  <a:pt x="1845" y="10935"/>
                  <a:pt x="2273" y="11124"/>
                  <a:pt x="2475" y="11239"/>
                </a:cubicBezTo>
                <a:cubicBezTo>
                  <a:pt x="2517" y="11263"/>
                  <a:pt x="2637" y="11312"/>
                  <a:pt x="2735" y="11356"/>
                </a:cubicBezTo>
                <a:cubicBezTo>
                  <a:pt x="2833" y="11401"/>
                  <a:pt x="3046" y="11503"/>
                  <a:pt x="3214" y="11582"/>
                </a:cubicBezTo>
                <a:cubicBezTo>
                  <a:pt x="3382" y="11660"/>
                  <a:pt x="3605" y="11763"/>
                  <a:pt x="3703" y="11807"/>
                </a:cubicBezTo>
                <a:cubicBezTo>
                  <a:pt x="3801" y="11851"/>
                  <a:pt x="3910" y="11901"/>
                  <a:pt x="3952" y="11924"/>
                </a:cubicBezTo>
                <a:cubicBezTo>
                  <a:pt x="3994" y="11948"/>
                  <a:pt x="4120" y="12010"/>
                  <a:pt x="4232" y="12062"/>
                </a:cubicBezTo>
                <a:cubicBezTo>
                  <a:pt x="4344" y="12113"/>
                  <a:pt x="4527" y="12205"/>
                  <a:pt x="4631" y="12267"/>
                </a:cubicBezTo>
                <a:cubicBezTo>
                  <a:pt x="4736" y="12329"/>
                  <a:pt x="4858" y="12385"/>
                  <a:pt x="4911" y="12385"/>
                </a:cubicBezTo>
                <a:cubicBezTo>
                  <a:pt x="4964" y="12385"/>
                  <a:pt x="5035" y="12412"/>
                  <a:pt x="5070" y="12453"/>
                </a:cubicBezTo>
                <a:cubicBezTo>
                  <a:pt x="5104" y="12494"/>
                  <a:pt x="5171" y="12532"/>
                  <a:pt x="5210" y="12532"/>
                </a:cubicBezTo>
                <a:cubicBezTo>
                  <a:pt x="5249" y="12532"/>
                  <a:pt x="5321" y="12555"/>
                  <a:pt x="5370" y="12581"/>
                </a:cubicBezTo>
                <a:cubicBezTo>
                  <a:pt x="5419" y="12606"/>
                  <a:pt x="5487" y="12634"/>
                  <a:pt x="5529" y="12649"/>
                </a:cubicBezTo>
                <a:cubicBezTo>
                  <a:pt x="5571" y="12665"/>
                  <a:pt x="5647" y="12702"/>
                  <a:pt x="5689" y="12727"/>
                </a:cubicBezTo>
                <a:cubicBezTo>
                  <a:pt x="5731" y="12753"/>
                  <a:pt x="5797" y="12790"/>
                  <a:pt x="5839" y="12806"/>
                </a:cubicBezTo>
                <a:cubicBezTo>
                  <a:pt x="5881" y="12822"/>
                  <a:pt x="5984" y="12871"/>
                  <a:pt x="6068" y="12923"/>
                </a:cubicBezTo>
                <a:cubicBezTo>
                  <a:pt x="6152" y="12976"/>
                  <a:pt x="6253" y="13029"/>
                  <a:pt x="6298" y="13031"/>
                </a:cubicBezTo>
                <a:cubicBezTo>
                  <a:pt x="6344" y="13033"/>
                  <a:pt x="6407" y="13063"/>
                  <a:pt x="6438" y="13100"/>
                </a:cubicBezTo>
                <a:cubicBezTo>
                  <a:pt x="6469" y="13136"/>
                  <a:pt x="6593" y="13190"/>
                  <a:pt x="6707" y="13227"/>
                </a:cubicBezTo>
                <a:cubicBezTo>
                  <a:pt x="6936" y="13301"/>
                  <a:pt x="7029" y="13433"/>
                  <a:pt x="6987" y="13599"/>
                </a:cubicBezTo>
                <a:cubicBezTo>
                  <a:pt x="6972" y="13658"/>
                  <a:pt x="6930" y="13974"/>
                  <a:pt x="6887" y="14304"/>
                </a:cubicBezTo>
                <a:cubicBezTo>
                  <a:pt x="6845" y="14634"/>
                  <a:pt x="6771" y="15147"/>
                  <a:pt x="6727" y="15450"/>
                </a:cubicBezTo>
                <a:cubicBezTo>
                  <a:pt x="6615" y="16229"/>
                  <a:pt x="6470" y="17271"/>
                  <a:pt x="6348" y="18172"/>
                </a:cubicBezTo>
                <a:cubicBezTo>
                  <a:pt x="6291" y="18598"/>
                  <a:pt x="6212" y="19190"/>
                  <a:pt x="6168" y="19484"/>
                </a:cubicBezTo>
                <a:cubicBezTo>
                  <a:pt x="6123" y="19778"/>
                  <a:pt x="6087" y="20041"/>
                  <a:pt x="6098" y="20072"/>
                </a:cubicBezTo>
                <a:cubicBezTo>
                  <a:pt x="6108" y="20103"/>
                  <a:pt x="6425" y="19829"/>
                  <a:pt x="6797" y="19455"/>
                </a:cubicBezTo>
                <a:cubicBezTo>
                  <a:pt x="7169" y="19081"/>
                  <a:pt x="7500" y="18783"/>
                  <a:pt x="7526" y="18799"/>
                </a:cubicBezTo>
                <a:cubicBezTo>
                  <a:pt x="7589" y="18837"/>
                  <a:pt x="7580" y="19014"/>
                  <a:pt x="7516" y="19053"/>
                </a:cubicBezTo>
                <a:cubicBezTo>
                  <a:pt x="7488" y="19070"/>
                  <a:pt x="7466" y="19243"/>
                  <a:pt x="7466" y="19435"/>
                </a:cubicBezTo>
                <a:cubicBezTo>
                  <a:pt x="7466" y="19628"/>
                  <a:pt x="7438" y="19828"/>
                  <a:pt x="7406" y="19886"/>
                </a:cubicBezTo>
                <a:cubicBezTo>
                  <a:pt x="7375" y="19943"/>
                  <a:pt x="7339" y="20178"/>
                  <a:pt x="7326" y="20414"/>
                </a:cubicBezTo>
                <a:cubicBezTo>
                  <a:pt x="7314" y="20651"/>
                  <a:pt x="7291" y="20888"/>
                  <a:pt x="7266" y="20943"/>
                </a:cubicBezTo>
                <a:cubicBezTo>
                  <a:pt x="7242" y="20998"/>
                  <a:pt x="7214" y="21161"/>
                  <a:pt x="7206" y="21306"/>
                </a:cubicBezTo>
                <a:cubicBezTo>
                  <a:pt x="7197" y="21453"/>
                  <a:pt x="7209" y="21570"/>
                  <a:pt x="7236" y="21570"/>
                </a:cubicBezTo>
                <a:cubicBezTo>
                  <a:pt x="7293" y="21570"/>
                  <a:pt x="7925" y="20967"/>
                  <a:pt x="7925" y="20914"/>
                </a:cubicBezTo>
                <a:cubicBezTo>
                  <a:pt x="7925" y="20895"/>
                  <a:pt x="8201" y="20594"/>
                  <a:pt x="8544" y="20248"/>
                </a:cubicBezTo>
                <a:cubicBezTo>
                  <a:pt x="8887" y="19902"/>
                  <a:pt x="9224" y="19575"/>
                  <a:pt x="9282" y="19514"/>
                </a:cubicBezTo>
                <a:cubicBezTo>
                  <a:pt x="9339" y="19452"/>
                  <a:pt x="9416" y="19369"/>
                  <a:pt x="9462" y="19328"/>
                </a:cubicBezTo>
                <a:cubicBezTo>
                  <a:pt x="9655" y="19157"/>
                  <a:pt x="12048" y="16713"/>
                  <a:pt x="12386" y="16341"/>
                </a:cubicBezTo>
                <a:cubicBezTo>
                  <a:pt x="12536" y="16175"/>
                  <a:pt x="12610" y="16125"/>
                  <a:pt x="12736" y="16125"/>
                </a:cubicBezTo>
                <a:cubicBezTo>
                  <a:pt x="12899" y="16125"/>
                  <a:pt x="13190" y="16244"/>
                  <a:pt x="13245" y="16331"/>
                </a:cubicBezTo>
                <a:cubicBezTo>
                  <a:pt x="13261" y="16357"/>
                  <a:pt x="13327" y="16380"/>
                  <a:pt x="13394" y="16380"/>
                </a:cubicBezTo>
                <a:cubicBezTo>
                  <a:pt x="13460" y="16380"/>
                  <a:pt x="13538" y="16402"/>
                  <a:pt x="13554" y="16429"/>
                </a:cubicBezTo>
                <a:cubicBezTo>
                  <a:pt x="13588" y="16483"/>
                  <a:pt x="13836" y="16599"/>
                  <a:pt x="14033" y="16654"/>
                </a:cubicBezTo>
                <a:cubicBezTo>
                  <a:pt x="14103" y="16674"/>
                  <a:pt x="14223" y="16734"/>
                  <a:pt x="14293" y="16781"/>
                </a:cubicBezTo>
                <a:cubicBezTo>
                  <a:pt x="14363" y="16829"/>
                  <a:pt x="14516" y="16909"/>
                  <a:pt x="14642" y="16968"/>
                </a:cubicBezTo>
                <a:cubicBezTo>
                  <a:pt x="14768" y="17026"/>
                  <a:pt x="14910" y="17100"/>
                  <a:pt x="14952" y="17124"/>
                </a:cubicBezTo>
                <a:cubicBezTo>
                  <a:pt x="15027" y="17167"/>
                  <a:pt x="15513" y="17389"/>
                  <a:pt x="15660" y="17447"/>
                </a:cubicBezTo>
                <a:cubicBezTo>
                  <a:pt x="15702" y="17464"/>
                  <a:pt x="15778" y="17500"/>
                  <a:pt x="15820" y="17526"/>
                </a:cubicBezTo>
                <a:cubicBezTo>
                  <a:pt x="15862" y="17551"/>
                  <a:pt x="16051" y="17635"/>
                  <a:pt x="16239" y="17722"/>
                </a:cubicBezTo>
                <a:cubicBezTo>
                  <a:pt x="16428" y="17808"/>
                  <a:pt x="16592" y="17902"/>
                  <a:pt x="16608" y="17927"/>
                </a:cubicBezTo>
                <a:cubicBezTo>
                  <a:pt x="16624" y="17953"/>
                  <a:pt x="16683" y="17976"/>
                  <a:pt x="16738" y="17976"/>
                </a:cubicBezTo>
                <a:cubicBezTo>
                  <a:pt x="16793" y="17976"/>
                  <a:pt x="16927" y="18035"/>
                  <a:pt x="17038" y="18103"/>
                </a:cubicBezTo>
                <a:cubicBezTo>
                  <a:pt x="17149" y="18172"/>
                  <a:pt x="17268" y="18221"/>
                  <a:pt x="17307" y="18221"/>
                </a:cubicBezTo>
                <a:cubicBezTo>
                  <a:pt x="17346" y="18221"/>
                  <a:pt x="17412" y="18258"/>
                  <a:pt x="17447" y="18299"/>
                </a:cubicBezTo>
                <a:cubicBezTo>
                  <a:pt x="17482" y="18341"/>
                  <a:pt x="17563" y="18378"/>
                  <a:pt x="17626" y="18378"/>
                </a:cubicBezTo>
                <a:cubicBezTo>
                  <a:pt x="17689" y="18378"/>
                  <a:pt x="17771" y="18405"/>
                  <a:pt x="17806" y="18446"/>
                </a:cubicBezTo>
                <a:cubicBezTo>
                  <a:pt x="17841" y="18487"/>
                  <a:pt x="17903" y="18525"/>
                  <a:pt x="17946" y="18525"/>
                </a:cubicBezTo>
                <a:cubicBezTo>
                  <a:pt x="17989" y="18525"/>
                  <a:pt x="18093" y="18583"/>
                  <a:pt x="18185" y="18652"/>
                </a:cubicBezTo>
                <a:cubicBezTo>
                  <a:pt x="18276" y="18721"/>
                  <a:pt x="18405" y="18779"/>
                  <a:pt x="18465" y="18779"/>
                </a:cubicBezTo>
                <a:cubicBezTo>
                  <a:pt x="18525" y="18779"/>
                  <a:pt x="18652" y="18828"/>
                  <a:pt x="18744" y="18897"/>
                </a:cubicBezTo>
                <a:cubicBezTo>
                  <a:pt x="18835" y="18965"/>
                  <a:pt x="18955" y="19024"/>
                  <a:pt x="19014" y="19024"/>
                </a:cubicBezTo>
                <a:cubicBezTo>
                  <a:pt x="19073" y="19024"/>
                  <a:pt x="19137" y="19047"/>
                  <a:pt x="19154" y="19073"/>
                </a:cubicBezTo>
                <a:cubicBezTo>
                  <a:pt x="19170" y="19099"/>
                  <a:pt x="19291" y="19170"/>
                  <a:pt x="19423" y="19230"/>
                </a:cubicBezTo>
                <a:cubicBezTo>
                  <a:pt x="19556" y="19289"/>
                  <a:pt x="19703" y="19352"/>
                  <a:pt x="19752" y="19376"/>
                </a:cubicBezTo>
                <a:cubicBezTo>
                  <a:pt x="19846" y="19424"/>
                  <a:pt x="19882" y="19353"/>
                  <a:pt x="19792" y="19298"/>
                </a:cubicBezTo>
                <a:cubicBezTo>
                  <a:pt x="19764" y="19281"/>
                  <a:pt x="19742" y="19231"/>
                  <a:pt x="19742" y="19181"/>
                </a:cubicBezTo>
                <a:cubicBezTo>
                  <a:pt x="19742" y="19131"/>
                  <a:pt x="19705" y="19058"/>
                  <a:pt x="19663" y="19024"/>
                </a:cubicBezTo>
                <a:cubicBezTo>
                  <a:pt x="19621" y="18990"/>
                  <a:pt x="19583" y="18927"/>
                  <a:pt x="19583" y="18887"/>
                </a:cubicBezTo>
                <a:cubicBezTo>
                  <a:pt x="19583" y="18847"/>
                  <a:pt x="19523" y="18742"/>
                  <a:pt x="19453" y="18652"/>
                </a:cubicBezTo>
                <a:cubicBezTo>
                  <a:pt x="19383" y="18562"/>
                  <a:pt x="19333" y="18444"/>
                  <a:pt x="19333" y="18387"/>
                </a:cubicBezTo>
                <a:cubicBezTo>
                  <a:pt x="19333" y="18331"/>
                  <a:pt x="19295" y="18276"/>
                  <a:pt x="19253" y="18260"/>
                </a:cubicBezTo>
                <a:cubicBezTo>
                  <a:pt x="19211" y="18244"/>
                  <a:pt x="19173" y="18201"/>
                  <a:pt x="19173" y="18162"/>
                </a:cubicBezTo>
                <a:cubicBezTo>
                  <a:pt x="19173" y="18124"/>
                  <a:pt x="19146" y="18059"/>
                  <a:pt x="19104" y="18025"/>
                </a:cubicBezTo>
                <a:cubicBezTo>
                  <a:pt x="19062" y="17991"/>
                  <a:pt x="19024" y="17930"/>
                  <a:pt x="19024" y="17888"/>
                </a:cubicBezTo>
                <a:cubicBezTo>
                  <a:pt x="19024" y="17846"/>
                  <a:pt x="18964" y="17733"/>
                  <a:pt x="18894" y="17643"/>
                </a:cubicBezTo>
                <a:cubicBezTo>
                  <a:pt x="18824" y="17553"/>
                  <a:pt x="18774" y="17458"/>
                  <a:pt x="18774" y="17428"/>
                </a:cubicBezTo>
                <a:cubicBezTo>
                  <a:pt x="18774" y="17398"/>
                  <a:pt x="18719" y="17285"/>
                  <a:pt x="18654" y="17183"/>
                </a:cubicBezTo>
                <a:cubicBezTo>
                  <a:pt x="18589" y="17080"/>
                  <a:pt x="18524" y="16970"/>
                  <a:pt x="18505" y="16928"/>
                </a:cubicBezTo>
                <a:cubicBezTo>
                  <a:pt x="18486" y="16887"/>
                  <a:pt x="18443" y="16810"/>
                  <a:pt x="18415" y="16762"/>
                </a:cubicBezTo>
                <a:cubicBezTo>
                  <a:pt x="18307" y="16577"/>
                  <a:pt x="18255" y="16495"/>
                  <a:pt x="18155" y="16302"/>
                </a:cubicBezTo>
                <a:cubicBezTo>
                  <a:pt x="18047" y="16093"/>
                  <a:pt x="18013" y="16018"/>
                  <a:pt x="17916" y="15851"/>
                </a:cubicBezTo>
                <a:cubicBezTo>
                  <a:pt x="17884" y="15796"/>
                  <a:pt x="17813" y="15667"/>
                  <a:pt x="17756" y="15557"/>
                </a:cubicBezTo>
                <a:cubicBezTo>
                  <a:pt x="17699" y="15448"/>
                  <a:pt x="17621" y="15308"/>
                  <a:pt x="17587" y="15254"/>
                </a:cubicBezTo>
                <a:cubicBezTo>
                  <a:pt x="17382" y="14935"/>
                  <a:pt x="17297" y="14768"/>
                  <a:pt x="17297" y="14705"/>
                </a:cubicBezTo>
                <a:cubicBezTo>
                  <a:pt x="17297" y="14667"/>
                  <a:pt x="17259" y="14623"/>
                  <a:pt x="17217" y="14608"/>
                </a:cubicBezTo>
                <a:cubicBezTo>
                  <a:pt x="17175" y="14592"/>
                  <a:pt x="17137" y="14548"/>
                  <a:pt x="17137" y="14510"/>
                </a:cubicBezTo>
                <a:cubicBezTo>
                  <a:pt x="17137" y="14472"/>
                  <a:pt x="17088" y="14336"/>
                  <a:pt x="17018" y="14206"/>
                </a:cubicBezTo>
                <a:cubicBezTo>
                  <a:pt x="16835" y="13869"/>
                  <a:pt x="16577" y="13431"/>
                  <a:pt x="16469" y="13256"/>
                </a:cubicBezTo>
                <a:cubicBezTo>
                  <a:pt x="16418" y="13174"/>
                  <a:pt x="16366" y="13072"/>
                  <a:pt x="16349" y="13031"/>
                </a:cubicBezTo>
                <a:cubicBezTo>
                  <a:pt x="16333" y="12990"/>
                  <a:pt x="16289" y="12898"/>
                  <a:pt x="16249" y="12825"/>
                </a:cubicBezTo>
                <a:cubicBezTo>
                  <a:pt x="16156" y="12654"/>
                  <a:pt x="16153" y="12512"/>
                  <a:pt x="16249" y="12434"/>
                </a:cubicBezTo>
                <a:cubicBezTo>
                  <a:pt x="16291" y="12399"/>
                  <a:pt x="16329" y="12335"/>
                  <a:pt x="16329" y="12297"/>
                </a:cubicBezTo>
                <a:cubicBezTo>
                  <a:pt x="16329" y="12258"/>
                  <a:pt x="16364" y="12215"/>
                  <a:pt x="16409" y="12199"/>
                </a:cubicBezTo>
                <a:cubicBezTo>
                  <a:pt x="16454" y="12182"/>
                  <a:pt x="16702" y="11952"/>
                  <a:pt x="16958" y="11689"/>
                </a:cubicBezTo>
                <a:cubicBezTo>
                  <a:pt x="17214" y="11427"/>
                  <a:pt x="17480" y="11152"/>
                  <a:pt x="17557" y="11082"/>
                </a:cubicBezTo>
                <a:cubicBezTo>
                  <a:pt x="17634" y="11013"/>
                  <a:pt x="17696" y="10941"/>
                  <a:pt x="17696" y="10916"/>
                </a:cubicBezTo>
                <a:cubicBezTo>
                  <a:pt x="17696" y="10890"/>
                  <a:pt x="18112" y="10463"/>
                  <a:pt x="18615" y="9966"/>
                </a:cubicBezTo>
                <a:cubicBezTo>
                  <a:pt x="20165" y="8434"/>
                  <a:pt x="20651" y="7924"/>
                  <a:pt x="20651" y="7851"/>
                </a:cubicBezTo>
                <a:cubicBezTo>
                  <a:pt x="20651" y="7812"/>
                  <a:pt x="20691" y="7768"/>
                  <a:pt x="20731" y="7753"/>
                </a:cubicBezTo>
                <a:cubicBezTo>
                  <a:pt x="20839" y="7712"/>
                  <a:pt x="21220" y="7353"/>
                  <a:pt x="21220" y="7293"/>
                </a:cubicBezTo>
                <a:cubicBezTo>
                  <a:pt x="21220" y="7264"/>
                  <a:pt x="21287" y="7203"/>
                  <a:pt x="21379" y="7146"/>
                </a:cubicBezTo>
                <a:cubicBezTo>
                  <a:pt x="21470" y="7089"/>
                  <a:pt x="21524" y="7038"/>
                  <a:pt x="21499" y="7038"/>
                </a:cubicBezTo>
                <a:cubicBezTo>
                  <a:pt x="21475" y="7038"/>
                  <a:pt x="21491" y="6998"/>
                  <a:pt x="21529" y="6950"/>
                </a:cubicBezTo>
                <a:cubicBezTo>
                  <a:pt x="21590" y="6874"/>
                  <a:pt x="21586" y="6871"/>
                  <a:pt x="21519" y="6920"/>
                </a:cubicBezTo>
                <a:cubicBezTo>
                  <a:pt x="21477" y="6952"/>
                  <a:pt x="21273" y="6989"/>
                  <a:pt x="21070" y="7009"/>
                </a:cubicBezTo>
                <a:cubicBezTo>
                  <a:pt x="20867" y="7028"/>
                  <a:pt x="20696" y="7062"/>
                  <a:pt x="20681" y="7087"/>
                </a:cubicBezTo>
                <a:cubicBezTo>
                  <a:pt x="20665" y="7112"/>
                  <a:pt x="20504" y="7136"/>
                  <a:pt x="20331" y="7136"/>
                </a:cubicBezTo>
                <a:cubicBezTo>
                  <a:pt x="20151" y="7136"/>
                  <a:pt x="19956" y="7172"/>
                  <a:pt x="19872" y="7214"/>
                </a:cubicBezTo>
                <a:cubicBezTo>
                  <a:pt x="19792" y="7256"/>
                  <a:pt x="19597" y="7283"/>
                  <a:pt x="19433" y="7283"/>
                </a:cubicBezTo>
                <a:cubicBezTo>
                  <a:pt x="19270" y="7283"/>
                  <a:pt x="19121" y="7304"/>
                  <a:pt x="19104" y="7332"/>
                </a:cubicBezTo>
                <a:cubicBezTo>
                  <a:pt x="19066" y="7391"/>
                  <a:pt x="18740" y="7399"/>
                  <a:pt x="18704" y="7342"/>
                </a:cubicBezTo>
                <a:cubicBezTo>
                  <a:pt x="18690" y="7320"/>
                  <a:pt x="19056" y="6918"/>
                  <a:pt x="19523" y="6441"/>
                </a:cubicBezTo>
                <a:cubicBezTo>
                  <a:pt x="20415" y="5531"/>
                  <a:pt x="20556" y="5375"/>
                  <a:pt x="20441" y="5412"/>
                </a:cubicBezTo>
                <a:cubicBezTo>
                  <a:pt x="20405" y="5424"/>
                  <a:pt x="20033" y="5488"/>
                  <a:pt x="19613" y="5559"/>
                </a:cubicBezTo>
                <a:cubicBezTo>
                  <a:pt x="19193" y="5631"/>
                  <a:pt x="18609" y="5732"/>
                  <a:pt x="18315" y="5785"/>
                </a:cubicBezTo>
                <a:cubicBezTo>
                  <a:pt x="17203" y="5984"/>
                  <a:pt x="16636" y="6091"/>
                  <a:pt x="15920" y="6215"/>
                </a:cubicBezTo>
                <a:cubicBezTo>
                  <a:pt x="15514" y="6286"/>
                  <a:pt x="15012" y="6371"/>
                  <a:pt x="14802" y="6411"/>
                </a:cubicBezTo>
                <a:cubicBezTo>
                  <a:pt x="14592" y="6451"/>
                  <a:pt x="14089" y="6545"/>
                  <a:pt x="13684" y="6617"/>
                </a:cubicBezTo>
                <a:lnTo>
                  <a:pt x="12945" y="6744"/>
                </a:lnTo>
                <a:lnTo>
                  <a:pt x="12806" y="6578"/>
                </a:lnTo>
                <a:cubicBezTo>
                  <a:pt x="12728" y="6486"/>
                  <a:pt x="12667" y="6364"/>
                  <a:pt x="12666" y="6304"/>
                </a:cubicBezTo>
                <a:cubicBezTo>
                  <a:pt x="12665" y="6243"/>
                  <a:pt x="12634" y="6174"/>
                  <a:pt x="12606" y="6157"/>
                </a:cubicBezTo>
                <a:cubicBezTo>
                  <a:pt x="12578" y="6140"/>
                  <a:pt x="12512" y="6037"/>
                  <a:pt x="12456" y="5922"/>
                </a:cubicBezTo>
                <a:cubicBezTo>
                  <a:pt x="12399" y="5807"/>
                  <a:pt x="12334" y="5676"/>
                  <a:pt x="12307" y="5628"/>
                </a:cubicBezTo>
                <a:cubicBezTo>
                  <a:pt x="12184" y="5413"/>
                  <a:pt x="12150" y="5352"/>
                  <a:pt x="12067" y="5187"/>
                </a:cubicBezTo>
                <a:cubicBezTo>
                  <a:pt x="12019" y="5091"/>
                  <a:pt x="11953" y="4994"/>
                  <a:pt x="11917" y="4972"/>
                </a:cubicBezTo>
                <a:cubicBezTo>
                  <a:pt x="11880" y="4950"/>
                  <a:pt x="11847" y="4879"/>
                  <a:pt x="11847" y="4815"/>
                </a:cubicBezTo>
                <a:cubicBezTo>
                  <a:pt x="11847" y="4751"/>
                  <a:pt x="11817" y="4671"/>
                  <a:pt x="11778" y="4639"/>
                </a:cubicBezTo>
                <a:cubicBezTo>
                  <a:pt x="11738" y="4607"/>
                  <a:pt x="11663" y="4511"/>
                  <a:pt x="11618" y="4423"/>
                </a:cubicBezTo>
                <a:cubicBezTo>
                  <a:pt x="11573" y="4335"/>
                  <a:pt x="11514" y="4230"/>
                  <a:pt x="11488" y="4188"/>
                </a:cubicBezTo>
                <a:cubicBezTo>
                  <a:pt x="11463" y="4147"/>
                  <a:pt x="11433" y="4082"/>
                  <a:pt x="11418" y="4041"/>
                </a:cubicBezTo>
                <a:cubicBezTo>
                  <a:pt x="11402" y="3999"/>
                  <a:pt x="11371" y="3926"/>
                  <a:pt x="11348" y="3885"/>
                </a:cubicBezTo>
                <a:cubicBezTo>
                  <a:pt x="11324" y="3844"/>
                  <a:pt x="11277" y="3764"/>
                  <a:pt x="11249" y="3709"/>
                </a:cubicBezTo>
                <a:cubicBezTo>
                  <a:pt x="11221" y="3654"/>
                  <a:pt x="11122" y="3481"/>
                  <a:pt x="11029" y="3317"/>
                </a:cubicBezTo>
                <a:cubicBezTo>
                  <a:pt x="10936" y="3153"/>
                  <a:pt x="10785" y="2868"/>
                  <a:pt x="10690" y="2690"/>
                </a:cubicBezTo>
                <a:cubicBezTo>
                  <a:pt x="10595" y="2512"/>
                  <a:pt x="10481" y="2333"/>
                  <a:pt x="10440" y="2289"/>
                </a:cubicBezTo>
                <a:cubicBezTo>
                  <a:pt x="10399" y="2244"/>
                  <a:pt x="10370" y="2159"/>
                  <a:pt x="10370" y="2103"/>
                </a:cubicBezTo>
                <a:cubicBezTo>
                  <a:pt x="10370" y="2046"/>
                  <a:pt x="10332" y="1991"/>
                  <a:pt x="10290" y="1975"/>
                </a:cubicBezTo>
                <a:cubicBezTo>
                  <a:pt x="10248" y="1960"/>
                  <a:pt x="10221" y="1903"/>
                  <a:pt x="10221" y="1858"/>
                </a:cubicBezTo>
                <a:cubicBezTo>
                  <a:pt x="10221" y="1813"/>
                  <a:pt x="10170" y="1714"/>
                  <a:pt x="10111" y="1633"/>
                </a:cubicBezTo>
                <a:cubicBezTo>
                  <a:pt x="10025" y="1514"/>
                  <a:pt x="9990" y="1497"/>
                  <a:pt x="9931" y="1544"/>
                </a:cubicBezTo>
                <a:cubicBezTo>
                  <a:pt x="9891" y="1577"/>
                  <a:pt x="9841" y="1584"/>
                  <a:pt x="9821" y="1564"/>
                </a:cubicBezTo>
                <a:cubicBezTo>
                  <a:pt x="9776" y="1520"/>
                  <a:pt x="9372" y="798"/>
                  <a:pt x="9113" y="301"/>
                </a:cubicBezTo>
                <a:cubicBezTo>
                  <a:pt x="9001" y="86"/>
                  <a:pt x="8913" y="-30"/>
                  <a:pt x="8893" y="7"/>
                </a:cubicBezTo>
                <a:close/>
                <a:moveTo>
                  <a:pt x="9492" y="2974"/>
                </a:moveTo>
                <a:cubicBezTo>
                  <a:pt x="9636" y="2949"/>
                  <a:pt x="9704" y="3402"/>
                  <a:pt x="9622" y="3944"/>
                </a:cubicBezTo>
                <a:cubicBezTo>
                  <a:pt x="9285" y="6183"/>
                  <a:pt x="9003" y="8336"/>
                  <a:pt x="9003" y="8634"/>
                </a:cubicBezTo>
                <a:cubicBezTo>
                  <a:pt x="9003" y="9073"/>
                  <a:pt x="8836" y="9171"/>
                  <a:pt x="7695" y="9369"/>
                </a:cubicBezTo>
                <a:cubicBezTo>
                  <a:pt x="7215" y="9451"/>
                  <a:pt x="6192" y="9626"/>
                  <a:pt x="5420" y="9760"/>
                </a:cubicBezTo>
                <a:lnTo>
                  <a:pt x="4012" y="10005"/>
                </a:lnTo>
                <a:lnTo>
                  <a:pt x="3623" y="9780"/>
                </a:lnTo>
                <a:cubicBezTo>
                  <a:pt x="3408" y="9660"/>
                  <a:pt x="3230" y="9524"/>
                  <a:pt x="3224" y="9467"/>
                </a:cubicBezTo>
                <a:cubicBezTo>
                  <a:pt x="3218" y="9409"/>
                  <a:pt x="4395" y="9147"/>
                  <a:pt x="5849" y="8889"/>
                </a:cubicBezTo>
                <a:cubicBezTo>
                  <a:pt x="7716" y="8558"/>
                  <a:pt x="8523" y="8372"/>
                  <a:pt x="8584" y="8262"/>
                </a:cubicBezTo>
                <a:cubicBezTo>
                  <a:pt x="8631" y="8176"/>
                  <a:pt x="8820" y="6984"/>
                  <a:pt x="9003" y="5608"/>
                </a:cubicBezTo>
                <a:cubicBezTo>
                  <a:pt x="9186" y="4233"/>
                  <a:pt x="9374" y="3062"/>
                  <a:pt x="9422" y="3013"/>
                </a:cubicBezTo>
                <a:cubicBezTo>
                  <a:pt x="9446" y="2989"/>
                  <a:pt x="9472" y="2978"/>
                  <a:pt x="9492" y="2974"/>
                </a:cubicBezTo>
                <a:close/>
                <a:moveTo>
                  <a:pt x="17616" y="6872"/>
                </a:moveTo>
                <a:cubicBezTo>
                  <a:pt x="17665" y="6901"/>
                  <a:pt x="17534" y="7126"/>
                  <a:pt x="17317" y="7381"/>
                </a:cubicBezTo>
                <a:cubicBezTo>
                  <a:pt x="17041" y="7705"/>
                  <a:pt x="16837" y="7851"/>
                  <a:pt x="16648" y="7851"/>
                </a:cubicBezTo>
                <a:cubicBezTo>
                  <a:pt x="16499" y="7851"/>
                  <a:pt x="15874" y="7942"/>
                  <a:pt x="15261" y="8056"/>
                </a:cubicBezTo>
                <a:cubicBezTo>
                  <a:pt x="14648" y="8171"/>
                  <a:pt x="14064" y="8262"/>
                  <a:pt x="13963" y="8262"/>
                </a:cubicBezTo>
                <a:cubicBezTo>
                  <a:pt x="13705" y="8262"/>
                  <a:pt x="13387" y="7771"/>
                  <a:pt x="13544" y="7616"/>
                </a:cubicBezTo>
                <a:cubicBezTo>
                  <a:pt x="13680" y="7483"/>
                  <a:pt x="17479" y="6789"/>
                  <a:pt x="17616" y="6872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image31.png"/>
          <p:cNvPicPr>
            <a:picLocks noChangeAspect="1"/>
          </p:cNvPicPr>
          <p:nvPr/>
        </p:nvPicPr>
        <p:blipFill>
          <a:blip r:embed="rId2">
            <a:extLst/>
          </a:blip>
          <a:srcRect l="71" t="8" r="149" b="310"/>
          <a:stretch>
            <a:fillRect/>
          </a:stretch>
        </p:blipFill>
        <p:spPr>
          <a:xfrm>
            <a:off x="1255086" y="2386254"/>
            <a:ext cx="3155951" cy="6350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46" y="0"/>
                </a:moveTo>
                <a:cubicBezTo>
                  <a:pt x="6362" y="2"/>
                  <a:pt x="2789" y="13"/>
                  <a:pt x="2771" y="27"/>
                </a:cubicBezTo>
                <a:cubicBezTo>
                  <a:pt x="2751" y="43"/>
                  <a:pt x="2590" y="65"/>
                  <a:pt x="2409" y="77"/>
                </a:cubicBezTo>
                <a:cubicBezTo>
                  <a:pt x="1673" y="126"/>
                  <a:pt x="842" y="432"/>
                  <a:pt x="500" y="779"/>
                </a:cubicBezTo>
                <a:cubicBezTo>
                  <a:pt x="228" y="1055"/>
                  <a:pt x="180" y="1200"/>
                  <a:pt x="139" y="1907"/>
                </a:cubicBezTo>
                <a:cubicBezTo>
                  <a:pt x="117" y="2270"/>
                  <a:pt x="75" y="2575"/>
                  <a:pt x="43" y="2585"/>
                </a:cubicBezTo>
                <a:cubicBezTo>
                  <a:pt x="26" y="2591"/>
                  <a:pt x="11" y="4022"/>
                  <a:pt x="0" y="6067"/>
                </a:cubicBezTo>
                <a:cubicBezTo>
                  <a:pt x="11" y="6810"/>
                  <a:pt x="27" y="7275"/>
                  <a:pt x="52" y="7283"/>
                </a:cubicBezTo>
                <a:cubicBezTo>
                  <a:pt x="96" y="7296"/>
                  <a:pt x="119" y="9447"/>
                  <a:pt x="120" y="13626"/>
                </a:cubicBezTo>
                <a:cubicBezTo>
                  <a:pt x="120" y="17124"/>
                  <a:pt x="149" y="20078"/>
                  <a:pt x="182" y="20235"/>
                </a:cubicBezTo>
                <a:cubicBezTo>
                  <a:pt x="317" y="20871"/>
                  <a:pt x="940" y="21303"/>
                  <a:pt x="1986" y="21487"/>
                </a:cubicBezTo>
                <a:cubicBezTo>
                  <a:pt x="2120" y="21510"/>
                  <a:pt x="2223" y="21545"/>
                  <a:pt x="2214" y="21565"/>
                </a:cubicBezTo>
                <a:cubicBezTo>
                  <a:pt x="2202" y="21590"/>
                  <a:pt x="4795" y="21600"/>
                  <a:pt x="10846" y="21600"/>
                </a:cubicBezTo>
                <a:cubicBezTo>
                  <a:pt x="16606" y="21600"/>
                  <a:pt x="19482" y="21590"/>
                  <a:pt x="19454" y="21568"/>
                </a:cubicBezTo>
                <a:cubicBezTo>
                  <a:pt x="19431" y="21549"/>
                  <a:pt x="19495" y="21518"/>
                  <a:pt x="19598" y="21499"/>
                </a:cubicBezTo>
                <a:cubicBezTo>
                  <a:pt x="20620" y="21306"/>
                  <a:pt x="21269" y="20898"/>
                  <a:pt x="21429" y="20349"/>
                </a:cubicBezTo>
                <a:cubicBezTo>
                  <a:pt x="21472" y="20199"/>
                  <a:pt x="21496" y="17530"/>
                  <a:pt x="21497" y="12843"/>
                </a:cubicBezTo>
                <a:cubicBezTo>
                  <a:pt x="21498" y="8030"/>
                  <a:pt x="21520" y="5563"/>
                  <a:pt x="21565" y="5550"/>
                </a:cubicBezTo>
                <a:cubicBezTo>
                  <a:pt x="21579" y="5545"/>
                  <a:pt x="21590" y="5407"/>
                  <a:pt x="21600" y="5211"/>
                </a:cubicBezTo>
                <a:cubicBezTo>
                  <a:pt x="21590" y="4604"/>
                  <a:pt x="21579" y="4186"/>
                  <a:pt x="21565" y="4182"/>
                </a:cubicBezTo>
                <a:cubicBezTo>
                  <a:pt x="21522" y="4169"/>
                  <a:pt x="21497" y="3660"/>
                  <a:pt x="21497" y="2765"/>
                </a:cubicBezTo>
                <a:cubicBezTo>
                  <a:pt x="21497" y="1853"/>
                  <a:pt x="21473" y="1307"/>
                  <a:pt x="21423" y="1192"/>
                </a:cubicBezTo>
                <a:cubicBezTo>
                  <a:pt x="21228" y="736"/>
                  <a:pt x="20738" y="397"/>
                  <a:pt x="20016" y="217"/>
                </a:cubicBezTo>
                <a:cubicBezTo>
                  <a:pt x="19750" y="151"/>
                  <a:pt x="19417" y="88"/>
                  <a:pt x="19275" y="77"/>
                </a:cubicBezTo>
                <a:cubicBezTo>
                  <a:pt x="19133" y="66"/>
                  <a:pt x="19001" y="43"/>
                  <a:pt x="18981" y="27"/>
                </a:cubicBezTo>
                <a:cubicBezTo>
                  <a:pt x="18963" y="12"/>
                  <a:pt x="15365" y="2"/>
                  <a:pt x="10846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5" name="image42.png"/>
          <p:cNvPicPr>
            <a:picLocks noChangeAspect="1"/>
          </p:cNvPicPr>
          <p:nvPr/>
        </p:nvPicPr>
        <p:blipFill>
          <a:blip r:embed="rId3">
            <a:extLst/>
          </a:blip>
          <a:srcRect l="28309" t="0" r="34534" b="0"/>
          <a:stretch>
            <a:fillRect/>
          </a:stretch>
        </p:blipFill>
        <p:spPr>
          <a:xfrm>
            <a:off x="1447769" y="3095668"/>
            <a:ext cx="2770659" cy="4931495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Shape 286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4"/>
          </a:blipFill>
          <a:ln w="6350">
            <a:solidFill>
              <a:srgbClr val="F74C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87" name="Shape 287"/>
          <p:cNvSpPr/>
          <p:nvPr/>
        </p:nvSpPr>
        <p:spPr>
          <a:xfrm>
            <a:off x="2037770" y="488945"/>
            <a:ext cx="8929260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8. BEAUTYCON MEDIA</a:t>
            </a:r>
            <a:r>
              <a:rPr b="0">
                <a:latin typeface="Helvetica Light"/>
                <a:ea typeface="Helvetica Light"/>
                <a:cs typeface="Helvetica Light"/>
                <a:sym typeface="Helvetica Light"/>
              </a:rPr>
              <a:t> LIVE STREAMING</a:t>
            </a:r>
          </a:p>
        </p:txBody>
      </p:sp>
      <p:pic>
        <p:nvPicPr>
          <p:cNvPr id="288" name="image7.png"/>
          <p:cNvPicPr>
            <a:picLocks noChangeAspect="1"/>
          </p:cNvPicPr>
          <p:nvPr/>
        </p:nvPicPr>
        <p:blipFill>
          <a:blip r:embed="rId5">
            <a:extLst/>
          </a:blip>
          <a:srcRect l="3506" t="7529" r="3100" b="9605"/>
          <a:stretch>
            <a:fillRect/>
          </a:stretch>
        </p:blipFill>
        <p:spPr>
          <a:xfrm rot="112430">
            <a:off x="11120743" y="8961497"/>
            <a:ext cx="1517586" cy="730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9" fill="norm" stroke="1" extrusionOk="0">
                <a:moveTo>
                  <a:pt x="9581" y="0"/>
                </a:moveTo>
                <a:cubicBezTo>
                  <a:pt x="9320" y="3"/>
                  <a:pt x="8907" y="82"/>
                  <a:pt x="8565" y="199"/>
                </a:cubicBezTo>
                <a:cubicBezTo>
                  <a:pt x="8400" y="255"/>
                  <a:pt x="8131" y="339"/>
                  <a:pt x="7967" y="386"/>
                </a:cubicBezTo>
                <a:cubicBezTo>
                  <a:pt x="7802" y="433"/>
                  <a:pt x="7633" y="493"/>
                  <a:pt x="7594" y="527"/>
                </a:cubicBezTo>
                <a:cubicBezTo>
                  <a:pt x="7555" y="560"/>
                  <a:pt x="7435" y="617"/>
                  <a:pt x="7329" y="644"/>
                </a:cubicBezTo>
                <a:cubicBezTo>
                  <a:pt x="7222" y="671"/>
                  <a:pt x="7079" y="734"/>
                  <a:pt x="7012" y="785"/>
                </a:cubicBezTo>
                <a:cubicBezTo>
                  <a:pt x="6944" y="837"/>
                  <a:pt x="6796" y="912"/>
                  <a:pt x="6679" y="960"/>
                </a:cubicBezTo>
                <a:cubicBezTo>
                  <a:pt x="6563" y="1008"/>
                  <a:pt x="6416" y="1102"/>
                  <a:pt x="6352" y="1159"/>
                </a:cubicBezTo>
                <a:cubicBezTo>
                  <a:pt x="6288" y="1216"/>
                  <a:pt x="6217" y="1253"/>
                  <a:pt x="6194" y="1253"/>
                </a:cubicBezTo>
                <a:cubicBezTo>
                  <a:pt x="6118" y="1253"/>
                  <a:pt x="5345" y="1773"/>
                  <a:pt x="5200" y="1920"/>
                </a:cubicBezTo>
                <a:cubicBezTo>
                  <a:pt x="5123" y="1999"/>
                  <a:pt x="5043" y="2061"/>
                  <a:pt x="5025" y="2061"/>
                </a:cubicBezTo>
                <a:cubicBezTo>
                  <a:pt x="4998" y="2061"/>
                  <a:pt x="4688" y="2314"/>
                  <a:pt x="4212" y="2717"/>
                </a:cubicBezTo>
                <a:cubicBezTo>
                  <a:pt x="4173" y="2750"/>
                  <a:pt x="4024" y="2881"/>
                  <a:pt x="3879" y="3021"/>
                </a:cubicBezTo>
                <a:cubicBezTo>
                  <a:pt x="3410" y="3473"/>
                  <a:pt x="3297" y="3576"/>
                  <a:pt x="3207" y="3630"/>
                </a:cubicBezTo>
                <a:cubicBezTo>
                  <a:pt x="3159" y="3659"/>
                  <a:pt x="3088" y="3745"/>
                  <a:pt x="3049" y="3817"/>
                </a:cubicBezTo>
                <a:cubicBezTo>
                  <a:pt x="3010" y="3889"/>
                  <a:pt x="2836" y="4092"/>
                  <a:pt x="2665" y="4274"/>
                </a:cubicBezTo>
                <a:cubicBezTo>
                  <a:pt x="2494" y="4455"/>
                  <a:pt x="2338" y="4634"/>
                  <a:pt x="2315" y="4672"/>
                </a:cubicBezTo>
                <a:cubicBezTo>
                  <a:pt x="2279" y="4731"/>
                  <a:pt x="2151" y="4882"/>
                  <a:pt x="1779" y="5304"/>
                </a:cubicBezTo>
                <a:cubicBezTo>
                  <a:pt x="1740" y="5348"/>
                  <a:pt x="1700" y="5413"/>
                  <a:pt x="1688" y="5445"/>
                </a:cubicBezTo>
                <a:cubicBezTo>
                  <a:pt x="1677" y="5477"/>
                  <a:pt x="1618" y="5552"/>
                  <a:pt x="1558" y="5620"/>
                </a:cubicBezTo>
                <a:cubicBezTo>
                  <a:pt x="1320" y="5894"/>
                  <a:pt x="1056" y="6303"/>
                  <a:pt x="1056" y="6393"/>
                </a:cubicBezTo>
                <a:cubicBezTo>
                  <a:pt x="1056" y="6446"/>
                  <a:pt x="1075" y="6526"/>
                  <a:pt x="1095" y="6569"/>
                </a:cubicBezTo>
                <a:cubicBezTo>
                  <a:pt x="1130" y="6640"/>
                  <a:pt x="867" y="7044"/>
                  <a:pt x="570" y="7377"/>
                </a:cubicBezTo>
                <a:cubicBezTo>
                  <a:pt x="525" y="7427"/>
                  <a:pt x="427" y="7566"/>
                  <a:pt x="356" y="7681"/>
                </a:cubicBezTo>
                <a:cubicBezTo>
                  <a:pt x="285" y="7797"/>
                  <a:pt x="176" y="7942"/>
                  <a:pt x="113" y="8009"/>
                </a:cubicBezTo>
                <a:cubicBezTo>
                  <a:pt x="49" y="8077"/>
                  <a:pt x="0" y="8183"/>
                  <a:pt x="0" y="8255"/>
                </a:cubicBezTo>
                <a:cubicBezTo>
                  <a:pt x="0" y="8326"/>
                  <a:pt x="82" y="8577"/>
                  <a:pt x="181" y="8817"/>
                </a:cubicBezTo>
                <a:cubicBezTo>
                  <a:pt x="279" y="9056"/>
                  <a:pt x="378" y="9350"/>
                  <a:pt x="407" y="9461"/>
                </a:cubicBezTo>
                <a:cubicBezTo>
                  <a:pt x="435" y="9571"/>
                  <a:pt x="472" y="9660"/>
                  <a:pt x="486" y="9660"/>
                </a:cubicBezTo>
                <a:cubicBezTo>
                  <a:pt x="500" y="9660"/>
                  <a:pt x="592" y="9865"/>
                  <a:pt x="689" y="10117"/>
                </a:cubicBezTo>
                <a:cubicBezTo>
                  <a:pt x="950" y="10797"/>
                  <a:pt x="1795" y="12589"/>
                  <a:pt x="2270" y="13466"/>
                </a:cubicBezTo>
                <a:cubicBezTo>
                  <a:pt x="2365" y="13643"/>
                  <a:pt x="2500" y="13905"/>
                  <a:pt x="2569" y="14051"/>
                </a:cubicBezTo>
                <a:cubicBezTo>
                  <a:pt x="2696" y="14318"/>
                  <a:pt x="3166" y="15122"/>
                  <a:pt x="3275" y="15257"/>
                </a:cubicBezTo>
                <a:cubicBezTo>
                  <a:pt x="3307" y="15297"/>
                  <a:pt x="3374" y="15398"/>
                  <a:pt x="3422" y="15491"/>
                </a:cubicBezTo>
                <a:cubicBezTo>
                  <a:pt x="3469" y="15584"/>
                  <a:pt x="3556" y="15726"/>
                  <a:pt x="3619" y="15807"/>
                </a:cubicBezTo>
                <a:cubicBezTo>
                  <a:pt x="3682" y="15888"/>
                  <a:pt x="3738" y="15984"/>
                  <a:pt x="3738" y="16018"/>
                </a:cubicBezTo>
                <a:cubicBezTo>
                  <a:pt x="3738" y="16052"/>
                  <a:pt x="3769" y="16107"/>
                  <a:pt x="3811" y="16135"/>
                </a:cubicBezTo>
                <a:cubicBezTo>
                  <a:pt x="3853" y="16163"/>
                  <a:pt x="4002" y="16349"/>
                  <a:pt x="4139" y="16557"/>
                </a:cubicBezTo>
                <a:cubicBezTo>
                  <a:pt x="4276" y="16764"/>
                  <a:pt x="4469" y="17048"/>
                  <a:pt x="4568" y="17177"/>
                </a:cubicBezTo>
                <a:cubicBezTo>
                  <a:pt x="4667" y="17307"/>
                  <a:pt x="4775" y="17473"/>
                  <a:pt x="4810" y="17552"/>
                </a:cubicBezTo>
                <a:cubicBezTo>
                  <a:pt x="4844" y="17631"/>
                  <a:pt x="4886" y="17678"/>
                  <a:pt x="4901" y="17658"/>
                </a:cubicBezTo>
                <a:cubicBezTo>
                  <a:pt x="4916" y="17639"/>
                  <a:pt x="5019" y="17748"/>
                  <a:pt x="5132" y="17903"/>
                </a:cubicBezTo>
                <a:cubicBezTo>
                  <a:pt x="5245" y="18058"/>
                  <a:pt x="5427" y="18286"/>
                  <a:pt x="5533" y="18395"/>
                </a:cubicBezTo>
                <a:cubicBezTo>
                  <a:pt x="5640" y="18504"/>
                  <a:pt x="5796" y="18663"/>
                  <a:pt x="5883" y="18758"/>
                </a:cubicBezTo>
                <a:cubicBezTo>
                  <a:pt x="6124" y="19020"/>
                  <a:pt x="6660" y="19533"/>
                  <a:pt x="6815" y="19648"/>
                </a:cubicBezTo>
                <a:cubicBezTo>
                  <a:pt x="6891" y="19704"/>
                  <a:pt x="6969" y="19778"/>
                  <a:pt x="6990" y="19812"/>
                </a:cubicBezTo>
                <a:cubicBezTo>
                  <a:pt x="7038" y="19888"/>
                  <a:pt x="7758" y="20409"/>
                  <a:pt x="8085" y="20608"/>
                </a:cubicBezTo>
                <a:cubicBezTo>
                  <a:pt x="8431" y="20818"/>
                  <a:pt x="8905" y="21040"/>
                  <a:pt x="9130" y="21100"/>
                </a:cubicBezTo>
                <a:cubicBezTo>
                  <a:pt x="9235" y="21127"/>
                  <a:pt x="9336" y="21174"/>
                  <a:pt x="9356" y="21205"/>
                </a:cubicBezTo>
                <a:cubicBezTo>
                  <a:pt x="9375" y="21236"/>
                  <a:pt x="9630" y="21325"/>
                  <a:pt x="9920" y="21393"/>
                </a:cubicBezTo>
                <a:cubicBezTo>
                  <a:pt x="10211" y="21461"/>
                  <a:pt x="10458" y="21525"/>
                  <a:pt x="10468" y="21545"/>
                </a:cubicBezTo>
                <a:cubicBezTo>
                  <a:pt x="10495" y="21599"/>
                  <a:pt x="12952" y="21484"/>
                  <a:pt x="12952" y="21428"/>
                </a:cubicBezTo>
                <a:cubicBezTo>
                  <a:pt x="12952" y="21409"/>
                  <a:pt x="13466" y="21220"/>
                  <a:pt x="13850" y="21100"/>
                </a:cubicBezTo>
                <a:cubicBezTo>
                  <a:pt x="14054" y="21036"/>
                  <a:pt x="14233" y="20951"/>
                  <a:pt x="14251" y="20913"/>
                </a:cubicBezTo>
                <a:cubicBezTo>
                  <a:pt x="14269" y="20876"/>
                  <a:pt x="14326" y="20842"/>
                  <a:pt x="14375" y="20842"/>
                </a:cubicBezTo>
                <a:cubicBezTo>
                  <a:pt x="14425" y="20842"/>
                  <a:pt x="14606" y="20755"/>
                  <a:pt x="14781" y="20655"/>
                </a:cubicBezTo>
                <a:cubicBezTo>
                  <a:pt x="14955" y="20555"/>
                  <a:pt x="15129" y="20480"/>
                  <a:pt x="15165" y="20479"/>
                </a:cubicBezTo>
                <a:cubicBezTo>
                  <a:pt x="15200" y="20479"/>
                  <a:pt x="15279" y="20429"/>
                  <a:pt x="15340" y="20374"/>
                </a:cubicBezTo>
                <a:cubicBezTo>
                  <a:pt x="15401" y="20319"/>
                  <a:pt x="15659" y="20134"/>
                  <a:pt x="15911" y="19964"/>
                </a:cubicBezTo>
                <a:cubicBezTo>
                  <a:pt x="16447" y="19602"/>
                  <a:pt x="16705" y="19410"/>
                  <a:pt x="17147" y="19016"/>
                </a:cubicBezTo>
                <a:cubicBezTo>
                  <a:pt x="17325" y="18858"/>
                  <a:pt x="17480" y="18723"/>
                  <a:pt x="17492" y="18723"/>
                </a:cubicBezTo>
                <a:cubicBezTo>
                  <a:pt x="17518" y="18723"/>
                  <a:pt x="18670" y="17582"/>
                  <a:pt x="18745" y="17482"/>
                </a:cubicBezTo>
                <a:cubicBezTo>
                  <a:pt x="18774" y="17443"/>
                  <a:pt x="18833" y="17379"/>
                  <a:pt x="18875" y="17341"/>
                </a:cubicBezTo>
                <a:cubicBezTo>
                  <a:pt x="18918" y="17303"/>
                  <a:pt x="19057" y="17145"/>
                  <a:pt x="19180" y="16990"/>
                </a:cubicBezTo>
                <a:cubicBezTo>
                  <a:pt x="19303" y="16834"/>
                  <a:pt x="19433" y="16679"/>
                  <a:pt x="19468" y="16651"/>
                </a:cubicBezTo>
                <a:cubicBezTo>
                  <a:pt x="19528" y="16604"/>
                  <a:pt x="19820" y="16231"/>
                  <a:pt x="20027" y="15936"/>
                </a:cubicBezTo>
                <a:cubicBezTo>
                  <a:pt x="20079" y="15861"/>
                  <a:pt x="20133" y="15796"/>
                  <a:pt x="20151" y="15796"/>
                </a:cubicBezTo>
                <a:cubicBezTo>
                  <a:pt x="20169" y="15796"/>
                  <a:pt x="20195" y="15750"/>
                  <a:pt x="20207" y="15690"/>
                </a:cubicBezTo>
                <a:cubicBezTo>
                  <a:pt x="20218" y="15630"/>
                  <a:pt x="20242" y="15585"/>
                  <a:pt x="20264" y="15585"/>
                </a:cubicBezTo>
                <a:cubicBezTo>
                  <a:pt x="20286" y="15585"/>
                  <a:pt x="20350" y="15506"/>
                  <a:pt x="20405" y="15409"/>
                </a:cubicBezTo>
                <a:cubicBezTo>
                  <a:pt x="20461" y="15312"/>
                  <a:pt x="20527" y="15218"/>
                  <a:pt x="20552" y="15199"/>
                </a:cubicBezTo>
                <a:cubicBezTo>
                  <a:pt x="20589" y="15172"/>
                  <a:pt x="20588" y="15127"/>
                  <a:pt x="20552" y="15000"/>
                </a:cubicBezTo>
                <a:cubicBezTo>
                  <a:pt x="20512" y="14859"/>
                  <a:pt x="20520" y="14834"/>
                  <a:pt x="20608" y="14754"/>
                </a:cubicBezTo>
                <a:cubicBezTo>
                  <a:pt x="20661" y="14705"/>
                  <a:pt x="20717" y="14638"/>
                  <a:pt x="20732" y="14590"/>
                </a:cubicBezTo>
                <a:cubicBezTo>
                  <a:pt x="20746" y="14543"/>
                  <a:pt x="20873" y="14359"/>
                  <a:pt x="21020" y="14192"/>
                </a:cubicBezTo>
                <a:cubicBezTo>
                  <a:pt x="21166" y="14026"/>
                  <a:pt x="21358" y="13781"/>
                  <a:pt x="21444" y="13653"/>
                </a:cubicBezTo>
                <a:cubicBezTo>
                  <a:pt x="21586" y="13441"/>
                  <a:pt x="21600" y="13396"/>
                  <a:pt x="21585" y="13173"/>
                </a:cubicBezTo>
                <a:cubicBezTo>
                  <a:pt x="21576" y="13036"/>
                  <a:pt x="21535" y="12880"/>
                  <a:pt x="21495" y="12822"/>
                </a:cubicBezTo>
                <a:cubicBezTo>
                  <a:pt x="21455" y="12765"/>
                  <a:pt x="21404" y="12627"/>
                  <a:pt x="21376" y="12517"/>
                </a:cubicBezTo>
                <a:cubicBezTo>
                  <a:pt x="21349" y="12407"/>
                  <a:pt x="21261" y="12189"/>
                  <a:pt x="21184" y="12025"/>
                </a:cubicBezTo>
                <a:cubicBezTo>
                  <a:pt x="21108" y="11861"/>
                  <a:pt x="21032" y="11677"/>
                  <a:pt x="21015" y="11616"/>
                </a:cubicBezTo>
                <a:cubicBezTo>
                  <a:pt x="20968" y="11445"/>
                  <a:pt x="20422" y="10220"/>
                  <a:pt x="20032" y="9403"/>
                </a:cubicBezTo>
                <a:cubicBezTo>
                  <a:pt x="19715" y="8742"/>
                  <a:pt x="18870" y="7146"/>
                  <a:pt x="18514" y="6545"/>
                </a:cubicBezTo>
                <a:cubicBezTo>
                  <a:pt x="18439" y="6419"/>
                  <a:pt x="18295" y="6170"/>
                  <a:pt x="18192" y="5995"/>
                </a:cubicBezTo>
                <a:cubicBezTo>
                  <a:pt x="18088" y="5820"/>
                  <a:pt x="17951" y="5618"/>
                  <a:pt x="17892" y="5550"/>
                </a:cubicBezTo>
                <a:cubicBezTo>
                  <a:pt x="17833" y="5482"/>
                  <a:pt x="17747" y="5349"/>
                  <a:pt x="17695" y="5246"/>
                </a:cubicBezTo>
                <a:cubicBezTo>
                  <a:pt x="17643" y="5143"/>
                  <a:pt x="17585" y="5058"/>
                  <a:pt x="17571" y="5058"/>
                </a:cubicBezTo>
                <a:cubicBezTo>
                  <a:pt x="17557" y="5058"/>
                  <a:pt x="17483" y="4958"/>
                  <a:pt x="17401" y="4836"/>
                </a:cubicBezTo>
                <a:cubicBezTo>
                  <a:pt x="17107" y="4394"/>
                  <a:pt x="16656" y="3817"/>
                  <a:pt x="16611" y="3817"/>
                </a:cubicBezTo>
                <a:cubicBezTo>
                  <a:pt x="16585" y="3817"/>
                  <a:pt x="16552" y="3775"/>
                  <a:pt x="16537" y="3724"/>
                </a:cubicBezTo>
                <a:cubicBezTo>
                  <a:pt x="16521" y="3674"/>
                  <a:pt x="16360" y="3475"/>
                  <a:pt x="16176" y="3279"/>
                </a:cubicBezTo>
                <a:cubicBezTo>
                  <a:pt x="15992" y="3084"/>
                  <a:pt x="15815" y="2872"/>
                  <a:pt x="15786" y="2822"/>
                </a:cubicBezTo>
                <a:cubicBezTo>
                  <a:pt x="15757" y="2772"/>
                  <a:pt x="15693" y="2712"/>
                  <a:pt x="15645" y="2681"/>
                </a:cubicBezTo>
                <a:cubicBezTo>
                  <a:pt x="15596" y="2651"/>
                  <a:pt x="15526" y="2584"/>
                  <a:pt x="15487" y="2529"/>
                </a:cubicBezTo>
                <a:cubicBezTo>
                  <a:pt x="15449" y="2474"/>
                  <a:pt x="15381" y="2424"/>
                  <a:pt x="15335" y="2424"/>
                </a:cubicBezTo>
                <a:cubicBezTo>
                  <a:pt x="15281" y="2424"/>
                  <a:pt x="15245" y="2378"/>
                  <a:pt x="15233" y="2283"/>
                </a:cubicBezTo>
                <a:cubicBezTo>
                  <a:pt x="15221" y="2188"/>
                  <a:pt x="15187" y="2131"/>
                  <a:pt x="15132" y="2131"/>
                </a:cubicBezTo>
                <a:cubicBezTo>
                  <a:pt x="15085" y="2131"/>
                  <a:pt x="14938" y="2022"/>
                  <a:pt x="14804" y="1885"/>
                </a:cubicBezTo>
                <a:cubicBezTo>
                  <a:pt x="14360" y="1429"/>
                  <a:pt x="14036" y="1387"/>
                  <a:pt x="13568" y="1710"/>
                </a:cubicBezTo>
                <a:cubicBezTo>
                  <a:pt x="13234" y="1941"/>
                  <a:pt x="13232" y="1935"/>
                  <a:pt x="13020" y="2248"/>
                </a:cubicBezTo>
                <a:cubicBezTo>
                  <a:pt x="12962" y="2333"/>
                  <a:pt x="12880" y="2432"/>
                  <a:pt x="12839" y="2459"/>
                </a:cubicBezTo>
                <a:cubicBezTo>
                  <a:pt x="12798" y="2485"/>
                  <a:pt x="12739" y="2567"/>
                  <a:pt x="12704" y="2646"/>
                </a:cubicBezTo>
                <a:cubicBezTo>
                  <a:pt x="12669" y="2726"/>
                  <a:pt x="12612" y="2787"/>
                  <a:pt x="12579" y="2787"/>
                </a:cubicBezTo>
                <a:cubicBezTo>
                  <a:pt x="12545" y="2787"/>
                  <a:pt x="12497" y="2843"/>
                  <a:pt x="12472" y="2904"/>
                </a:cubicBezTo>
                <a:cubicBezTo>
                  <a:pt x="12448" y="2964"/>
                  <a:pt x="12412" y="3009"/>
                  <a:pt x="12388" y="3009"/>
                </a:cubicBezTo>
                <a:cubicBezTo>
                  <a:pt x="12363" y="3009"/>
                  <a:pt x="12334" y="3052"/>
                  <a:pt x="12325" y="3103"/>
                </a:cubicBezTo>
                <a:cubicBezTo>
                  <a:pt x="12315" y="3154"/>
                  <a:pt x="12212" y="3236"/>
                  <a:pt x="12094" y="3290"/>
                </a:cubicBezTo>
                <a:cubicBezTo>
                  <a:pt x="11884" y="3387"/>
                  <a:pt x="11875" y="3392"/>
                  <a:pt x="11693" y="3197"/>
                </a:cubicBezTo>
                <a:cubicBezTo>
                  <a:pt x="11502" y="2991"/>
                  <a:pt x="11338" y="2667"/>
                  <a:pt x="10908" y="1663"/>
                </a:cubicBezTo>
                <a:cubicBezTo>
                  <a:pt x="10604" y="952"/>
                  <a:pt x="10605" y="951"/>
                  <a:pt x="10423" y="644"/>
                </a:cubicBezTo>
                <a:cubicBezTo>
                  <a:pt x="10246" y="346"/>
                  <a:pt x="9997" y="105"/>
                  <a:pt x="9785" y="23"/>
                </a:cubicBezTo>
                <a:cubicBezTo>
                  <a:pt x="9742" y="7"/>
                  <a:pt x="9667" y="-1"/>
                  <a:pt x="9581" y="0"/>
                </a:cubicBezTo>
                <a:close/>
                <a:moveTo>
                  <a:pt x="1965" y="10246"/>
                </a:moveTo>
                <a:cubicBezTo>
                  <a:pt x="2060" y="10256"/>
                  <a:pt x="2205" y="10309"/>
                  <a:pt x="2400" y="10410"/>
                </a:cubicBezTo>
                <a:cubicBezTo>
                  <a:pt x="2823" y="10630"/>
                  <a:pt x="2980" y="10814"/>
                  <a:pt x="3337" y="11498"/>
                </a:cubicBezTo>
                <a:cubicBezTo>
                  <a:pt x="4608" y="13934"/>
                  <a:pt x="6254" y="16210"/>
                  <a:pt x="7696" y="17517"/>
                </a:cubicBezTo>
                <a:cubicBezTo>
                  <a:pt x="9128" y="18815"/>
                  <a:pt x="10308" y="19379"/>
                  <a:pt x="11879" y="19519"/>
                </a:cubicBezTo>
                <a:cubicBezTo>
                  <a:pt x="13029" y="19622"/>
                  <a:pt x="13345" y="19839"/>
                  <a:pt x="12630" y="20035"/>
                </a:cubicBezTo>
                <a:cubicBezTo>
                  <a:pt x="11997" y="20209"/>
                  <a:pt x="10483" y="20146"/>
                  <a:pt x="9768" y="19917"/>
                </a:cubicBezTo>
                <a:cubicBezTo>
                  <a:pt x="7300" y="19128"/>
                  <a:pt x="4944" y="16519"/>
                  <a:pt x="2479" y="11850"/>
                </a:cubicBezTo>
                <a:cubicBezTo>
                  <a:pt x="1842" y="10646"/>
                  <a:pt x="1679" y="10218"/>
                  <a:pt x="1965" y="1024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89" name="Shape 289"/>
          <p:cNvSpPr/>
          <p:nvPr/>
        </p:nvSpPr>
        <p:spPr>
          <a:xfrm>
            <a:off x="4172008" y="1188413"/>
            <a:ext cx="425296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70416" indent="-370416" algn="l">
              <a:buSzPct val="75000"/>
              <a:buChar char="•"/>
              <a:defRPr sz="2600"/>
            </a:pPr>
            <a:r>
              <a:t>Snapchat Story Inclusion</a:t>
            </a:r>
          </a:p>
          <a:p>
            <a:pPr marL="370416" indent="-370416" algn="l">
              <a:buSzPct val="75000"/>
              <a:buChar char="•"/>
              <a:defRPr sz="2600"/>
            </a:pPr>
            <a:r>
              <a:t>Facebook Live Inclusion</a:t>
            </a:r>
          </a:p>
        </p:txBody>
      </p:sp>
      <p:sp>
        <p:nvSpPr>
          <p:cNvPr id="290" name="Shape 290"/>
          <p:cNvSpPr/>
          <p:nvPr/>
        </p:nvSpPr>
        <p:spPr>
          <a:xfrm>
            <a:off x="8707321" y="7973628"/>
            <a:ext cx="2596370" cy="437692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#BeautyBeastChallenge</a:t>
            </a:r>
          </a:p>
        </p:txBody>
      </p:sp>
      <p:sp>
        <p:nvSpPr>
          <p:cNvPr id="291" name="Shape 291"/>
          <p:cNvSpPr/>
          <p:nvPr/>
        </p:nvSpPr>
        <p:spPr>
          <a:xfrm>
            <a:off x="9525275" y="7893015"/>
            <a:ext cx="3475618" cy="3304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292" name="image2.jpeg"/>
          <p:cNvPicPr>
            <a:picLocks noChangeAspect="1"/>
          </p:cNvPicPr>
          <p:nvPr/>
        </p:nvPicPr>
        <p:blipFill>
          <a:blip r:embed="rId6">
            <a:extLst/>
          </a:blip>
          <a:srcRect l="4406" t="2705" r="4873" b="2256"/>
          <a:stretch>
            <a:fillRect/>
          </a:stretch>
        </p:blipFill>
        <p:spPr>
          <a:xfrm>
            <a:off x="1536720" y="3145873"/>
            <a:ext cx="2592721" cy="4831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fill="norm" stroke="1" extrusionOk="0">
                <a:moveTo>
                  <a:pt x="10713" y="0"/>
                </a:moveTo>
                <a:cubicBezTo>
                  <a:pt x="10087" y="0"/>
                  <a:pt x="9918" y="17"/>
                  <a:pt x="9872" y="82"/>
                </a:cubicBezTo>
                <a:cubicBezTo>
                  <a:pt x="9798" y="187"/>
                  <a:pt x="9798" y="738"/>
                  <a:pt x="9872" y="843"/>
                </a:cubicBezTo>
                <a:cubicBezTo>
                  <a:pt x="9918" y="908"/>
                  <a:pt x="10087" y="924"/>
                  <a:pt x="10713" y="924"/>
                </a:cubicBezTo>
                <a:cubicBezTo>
                  <a:pt x="11612" y="924"/>
                  <a:pt x="11611" y="926"/>
                  <a:pt x="11611" y="463"/>
                </a:cubicBezTo>
                <a:cubicBezTo>
                  <a:pt x="11611" y="0"/>
                  <a:pt x="11612" y="0"/>
                  <a:pt x="10713" y="0"/>
                </a:cubicBezTo>
                <a:close/>
                <a:moveTo>
                  <a:pt x="20097" y="103"/>
                </a:moveTo>
                <a:cubicBezTo>
                  <a:pt x="19900" y="102"/>
                  <a:pt x="19689" y="130"/>
                  <a:pt x="19588" y="185"/>
                </a:cubicBezTo>
                <a:cubicBezTo>
                  <a:pt x="19365" y="306"/>
                  <a:pt x="19397" y="626"/>
                  <a:pt x="19650" y="781"/>
                </a:cubicBezTo>
                <a:cubicBezTo>
                  <a:pt x="19833" y="892"/>
                  <a:pt x="19886" y="901"/>
                  <a:pt x="20012" y="841"/>
                </a:cubicBezTo>
                <a:cubicBezTo>
                  <a:pt x="20115" y="793"/>
                  <a:pt x="20191" y="788"/>
                  <a:pt x="20260" y="825"/>
                </a:cubicBezTo>
                <a:cubicBezTo>
                  <a:pt x="20314" y="855"/>
                  <a:pt x="20567" y="871"/>
                  <a:pt x="20821" y="862"/>
                </a:cubicBezTo>
                <a:lnTo>
                  <a:pt x="21281" y="846"/>
                </a:lnTo>
                <a:lnTo>
                  <a:pt x="21307" y="598"/>
                </a:lnTo>
                <a:cubicBezTo>
                  <a:pt x="21331" y="396"/>
                  <a:pt x="21301" y="324"/>
                  <a:pt x="21131" y="225"/>
                </a:cubicBezTo>
                <a:cubicBezTo>
                  <a:pt x="20935" y="112"/>
                  <a:pt x="20905" y="110"/>
                  <a:pt x="20746" y="188"/>
                </a:cubicBezTo>
                <a:cubicBezTo>
                  <a:pt x="20589" y="266"/>
                  <a:pt x="20572" y="266"/>
                  <a:pt x="20517" y="188"/>
                </a:cubicBezTo>
                <a:cubicBezTo>
                  <a:pt x="20478" y="133"/>
                  <a:pt x="20294" y="104"/>
                  <a:pt x="20097" y="103"/>
                </a:cubicBezTo>
                <a:close/>
                <a:moveTo>
                  <a:pt x="3532" y="112"/>
                </a:moveTo>
                <a:cubicBezTo>
                  <a:pt x="3481" y="119"/>
                  <a:pt x="3407" y="151"/>
                  <a:pt x="3307" y="206"/>
                </a:cubicBezTo>
                <a:cubicBezTo>
                  <a:pt x="3190" y="269"/>
                  <a:pt x="3115" y="377"/>
                  <a:pt x="3115" y="488"/>
                </a:cubicBezTo>
                <a:cubicBezTo>
                  <a:pt x="3115" y="599"/>
                  <a:pt x="3190" y="707"/>
                  <a:pt x="3307" y="770"/>
                </a:cubicBezTo>
                <a:cubicBezTo>
                  <a:pt x="3587" y="923"/>
                  <a:pt x="4345" y="901"/>
                  <a:pt x="4345" y="740"/>
                </a:cubicBezTo>
                <a:cubicBezTo>
                  <a:pt x="4345" y="701"/>
                  <a:pt x="4258" y="667"/>
                  <a:pt x="4155" y="667"/>
                </a:cubicBezTo>
                <a:cubicBezTo>
                  <a:pt x="3834" y="667"/>
                  <a:pt x="3564" y="477"/>
                  <a:pt x="3607" y="279"/>
                </a:cubicBezTo>
                <a:cubicBezTo>
                  <a:pt x="3633" y="154"/>
                  <a:pt x="3616" y="99"/>
                  <a:pt x="3532" y="112"/>
                </a:cubicBezTo>
                <a:close/>
                <a:moveTo>
                  <a:pt x="824" y="119"/>
                </a:moveTo>
                <a:cubicBezTo>
                  <a:pt x="813" y="120"/>
                  <a:pt x="752" y="148"/>
                  <a:pt x="638" y="202"/>
                </a:cubicBezTo>
                <a:cubicBezTo>
                  <a:pt x="326" y="352"/>
                  <a:pt x="319" y="390"/>
                  <a:pt x="586" y="428"/>
                </a:cubicBezTo>
                <a:cubicBezTo>
                  <a:pt x="767" y="453"/>
                  <a:pt x="776" y="468"/>
                  <a:pt x="661" y="550"/>
                </a:cubicBezTo>
                <a:cubicBezTo>
                  <a:pt x="589" y="601"/>
                  <a:pt x="644" y="585"/>
                  <a:pt x="788" y="515"/>
                </a:cubicBezTo>
                <a:cubicBezTo>
                  <a:pt x="960" y="431"/>
                  <a:pt x="1007" y="381"/>
                  <a:pt x="925" y="369"/>
                </a:cubicBezTo>
                <a:cubicBezTo>
                  <a:pt x="540" y="313"/>
                  <a:pt x="541" y="309"/>
                  <a:pt x="723" y="192"/>
                </a:cubicBezTo>
                <a:cubicBezTo>
                  <a:pt x="801" y="141"/>
                  <a:pt x="835" y="117"/>
                  <a:pt x="824" y="119"/>
                </a:cubicBezTo>
                <a:close/>
                <a:moveTo>
                  <a:pt x="1558" y="642"/>
                </a:moveTo>
                <a:cubicBezTo>
                  <a:pt x="1555" y="641"/>
                  <a:pt x="1536" y="649"/>
                  <a:pt x="1496" y="667"/>
                </a:cubicBezTo>
                <a:cubicBezTo>
                  <a:pt x="1424" y="700"/>
                  <a:pt x="1346" y="699"/>
                  <a:pt x="1271" y="665"/>
                </a:cubicBezTo>
                <a:cubicBezTo>
                  <a:pt x="1186" y="627"/>
                  <a:pt x="1160" y="642"/>
                  <a:pt x="1170" y="729"/>
                </a:cubicBezTo>
                <a:cubicBezTo>
                  <a:pt x="1179" y="813"/>
                  <a:pt x="1241" y="850"/>
                  <a:pt x="1395" y="855"/>
                </a:cubicBezTo>
                <a:cubicBezTo>
                  <a:pt x="1555" y="861"/>
                  <a:pt x="1590" y="847"/>
                  <a:pt x="1519" y="800"/>
                </a:cubicBezTo>
                <a:cubicBezTo>
                  <a:pt x="1456" y="759"/>
                  <a:pt x="1455" y="715"/>
                  <a:pt x="1516" y="676"/>
                </a:cubicBezTo>
                <a:cubicBezTo>
                  <a:pt x="1548" y="655"/>
                  <a:pt x="1561" y="644"/>
                  <a:pt x="1558" y="642"/>
                </a:cubicBezTo>
                <a:close/>
                <a:moveTo>
                  <a:pt x="10713" y="17370"/>
                </a:moveTo>
                <a:cubicBezTo>
                  <a:pt x="9978" y="17370"/>
                  <a:pt x="9487" y="17477"/>
                  <a:pt x="9049" y="17734"/>
                </a:cubicBezTo>
                <a:cubicBezTo>
                  <a:pt x="8601" y="17996"/>
                  <a:pt x="8452" y="18210"/>
                  <a:pt x="8452" y="18598"/>
                </a:cubicBezTo>
                <a:cubicBezTo>
                  <a:pt x="8453" y="19148"/>
                  <a:pt x="8896" y="19523"/>
                  <a:pt x="9816" y="19749"/>
                </a:cubicBezTo>
                <a:cubicBezTo>
                  <a:pt x="10061" y="19810"/>
                  <a:pt x="10440" y="19854"/>
                  <a:pt x="10713" y="19854"/>
                </a:cubicBezTo>
                <a:cubicBezTo>
                  <a:pt x="11552" y="19854"/>
                  <a:pt x="12359" y="19581"/>
                  <a:pt x="12769" y="19162"/>
                </a:cubicBezTo>
                <a:cubicBezTo>
                  <a:pt x="13035" y="18890"/>
                  <a:pt x="13053" y="18321"/>
                  <a:pt x="12801" y="18060"/>
                </a:cubicBezTo>
                <a:cubicBezTo>
                  <a:pt x="12348" y="17591"/>
                  <a:pt x="11679" y="17370"/>
                  <a:pt x="10713" y="17370"/>
                </a:cubicBezTo>
                <a:close/>
                <a:moveTo>
                  <a:pt x="10713" y="17496"/>
                </a:moveTo>
                <a:cubicBezTo>
                  <a:pt x="12865" y="17496"/>
                  <a:pt x="13515" y="19065"/>
                  <a:pt x="11588" y="19604"/>
                </a:cubicBezTo>
                <a:cubicBezTo>
                  <a:pt x="11154" y="19725"/>
                  <a:pt x="10267" y="19731"/>
                  <a:pt x="9865" y="19616"/>
                </a:cubicBezTo>
                <a:cubicBezTo>
                  <a:pt x="9108" y="19400"/>
                  <a:pt x="8684" y="19034"/>
                  <a:pt x="8684" y="18598"/>
                </a:cubicBezTo>
                <a:cubicBezTo>
                  <a:pt x="8684" y="17977"/>
                  <a:pt x="9571" y="17496"/>
                  <a:pt x="10713" y="17496"/>
                </a:cubicBezTo>
                <a:close/>
                <a:moveTo>
                  <a:pt x="1085" y="20397"/>
                </a:moveTo>
                <a:cubicBezTo>
                  <a:pt x="972" y="20397"/>
                  <a:pt x="856" y="20406"/>
                  <a:pt x="733" y="20424"/>
                </a:cubicBezTo>
                <a:cubicBezTo>
                  <a:pt x="-118" y="20548"/>
                  <a:pt x="-269" y="21243"/>
                  <a:pt x="498" y="21497"/>
                </a:cubicBezTo>
                <a:cubicBezTo>
                  <a:pt x="668" y="21553"/>
                  <a:pt x="930" y="21600"/>
                  <a:pt x="1085" y="21600"/>
                </a:cubicBezTo>
                <a:cubicBezTo>
                  <a:pt x="1457" y="21600"/>
                  <a:pt x="1965" y="21428"/>
                  <a:pt x="2080" y="21263"/>
                </a:cubicBezTo>
                <a:cubicBezTo>
                  <a:pt x="2403" y="20802"/>
                  <a:pt x="1880" y="20395"/>
                  <a:pt x="1085" y="20397"/>
                </a:cubicBezTo>
                <a:close/>
                <a:moveTo>
                  <a:pt x="10642" y="20548"/>
                </a:moveTo>
                <a:cubicBezTo>
                  <a:pt x="10464" y="20555"/>
                  <a:pt x="10284" y="20600"/>
                  <a:pt x="10133" y="20695"/>
                </a:cubicBezTo>
                <a:cubicBezTo>
                  <a:pt x="9761" y="20930"/>
                  <a:pt x="9850" y="21244"/>
                  <a:pt x="10332" y="21387"/>
                </a:cubicBezTo>
                <a:cubicBezTo>
                  <a:pt x="10436" y="21418"/>
                  <a:pt x="10597" y="21443"/>
                  <a:pt x="10690" y="21444"/>
                </a:cubicBezTo>
                <a:cubicBezTo>
                  <a:pt x="10935" y="21446"/>
                  <a:pt x="11388" y="21310"/>
                  <a:pt x="11457" y="21213"/>
                </a:cubicBezTo>
                <a:cubicBezTo>
                  <a:pt x="11712" y="20851"/>
                  <a:pt x="11178" y="20527"/>
                  <a:pt x="10642" y="20548"/>
                </a:cubicBezTo>
                <a:close/>
                <a:moveTo>
                  <a:pt x="10713" y="20580"/>
                </a:moveTo>
                <a:cubicBezTo>
                  <a:pt x="10872" y="20580"/>
                  <a:pt x="11032" y="20617"/>
                  <a:pt x="11196" y="20693"/>
                </a:cubicBezTo>
                <a:cubicBezTo>
                  <a:pt x="11526" y="20848"/>
                  <a:pt x="11538" y="21088"/>
                  <a:pt x="11229" y="21266"/>
                </a:cubicBezTo>
                <a:cubicBezTo>
                  <a:pt x="11085" y="21350"/>
                  <a:pt x="10908" y="21394"/>
                  <a:pt x="10713" y="21394"/>
                </a:cubicBezTo>
                <a:cubicBezTo>
                  <a:pt x="10044" y="21394"/>
                  <a:pt x="9724" y="20930"/>
                  <a:pt x="10230" y="20693"/>
                </a:cubicBezTo>
                <a:cubicBezTo>
                  <a:pt x="10393" y="20617"/>
                  <a:pt x="10553" y="20580"/>
                  <a:pt x="10713" y="20580"/>
                </a:cubicBezTo>
                <a:close/>
                <a:moveTo>
                  <a:pt x="20331" y="20590"/>
                </a:moveTo>
                <a:cubicBezTo>
                  <a:pt x="20105" y="20590"/>
                  <a:pt x="19915" y="20733"/>
                  <a:pt x="20106" y="20858"/>
                </a:cubicBezTo>
                <a:cubicBezTo>
                  <a:pt x="20252" y="20954"/>
                  <a:pt x="20471" y="20938"/>
                  <a:pt x="20609" y="20819"/>
                </a:cubicBezTo>
                <a:cubicBezTo>
                  <a:pt x="20688" y="20751"/>
                  <a:pt x="20677" y="20709"/>
                  <a:pt x="20557" y="20644"/>
                </a:cubicBezTo>
                <a:cubicBezTo>
                  <a:pt x="20486" y="20605"/>
                  <a:pt x="20406" y="20591"/>
                  <a:pt x="20331" y="20590"/>
                </a:cubicBezTo>
                <a:close/>
                <a:moveTo>
                  <a:pt x="19806" y="21043"/>
                </a:moveTo>
                <a:cubicBezTo>
                  <a:pt x="19550" y="21057"/>
                  <a:pt x="19462" y="21193"/>
                  <a:pt x="19676" y="21309"/>
                </a:cubicBezTo>
                <a:cubicBezTo>
                  <a:pt x="19754" y="21352"/>
                  <a:pt x="19903" y="21374"/>
                  <a:pt x="20012" y="21359"/>
                </a:cubicBezTo>
                <a:cubicBezTo>
                  <a:pt x="20301" y="21318"/>
                  <a:pt x="20231" y="21068"/>
                  <a:pt x="19924" y="21045"/>
                </a:cubicBezTo>
                <a:cubicBezTo>
                  <a:pt x="19881" y="21041"/>
                  <a:pt x="19842" y="21041"/>
                  <a:pt x="19806" y="21043"/>
                </a:cubicBezTo>
                <a:close/>
                <a:moveTo>
                  <a:pt x="20870" y="21043"/>
                </a:moveTo>
                <a:cubicBezTo>
                  <a:pt x="20833" y="21041"/>
                  <a:pt x="20795" y="21041"/>
                  <a:pt x="20752" y="21045"/>
                </a:cubicBezTo>
                <a:cubicBezTo>
                  <a:pt x="20494" y="21064"/>
                  <a:pt x="20378" y="21278"/>
                  <a:pt x="20586" y="21350"/>
                </a:cubicBezTo>
                <a:cubicBezTo>
                  <a:pt x="20764" y="21411"/>
                  <a:pt x="20822" y="21406"/>
                  <a:pt x="20991" y="21314"/>
                </a:cubicBezTo>
                <a:cubicBezTo>
                  <a:pt x="21211" y="21194"/>
                  <a:pt x="21128" y="21057"/>
                  <a:pt x="20870" y="2104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93" name="image4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741890" y="2588184"/>
            <a:ext cx="7196888" cy="5404668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Shape 294"/>
          <p:cNvSpPr/>
          <p:nvPr/>
        </p:nvSpPr>
        <p:spPr>
          <a:xfrm>
            <a:off x="1403715" y="5589933"/>
            <a:ext cx="2858696" cy="874367"/>
          </a:xfrm>
          <a:prstGeom prst="rect">
            <a:avLst/>
          </a:prstGeom>
          <a:solidFill>
            <a:srgbClr val="000000">
              <a:alpha val="6557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95" name="Shape 295"/>
          <p:cNvSpPr/>
          <p:nvPr/>
        </p:nvSpPr>
        <p:spPr>
          <a:xfrm>
            <a:off x="1565233" y="5536734"/>
            <a:ext cx="2535660" cy="980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600">
                <a:solidFill>
                  <a:srgbClr val="F94C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#BEAUTYCON</a:t>
            </a:r>
          </a:p>
          <a:p>
            <a:pPr>
              <a:defRPr sz="2600">
                <a:solidFill>
                  <a:srgbClr val="FFFB07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#BEAUTYBEAST</a:t>
            </a:r>
          </a:p>
        </p:txBody>
      </p:sp>
      <p:pic>
        <p:nvPicPr>
          <p:cNvPr id="296" name="image42.png"/>
          <p:cNvPicPr>
            <a:picLocks noChangeAspect="1"/>
          </p:cNvPicPr>
          <p:nvPr/>
        </p:nvPicPr>
        <p:blipFill>
          <a:blip r:embed="rId3">
            <a:extLst/>
          </a:blip>
          <a:srcRect l="26984" t="0" r="28309" b="32264"/>
          <a:stretch>
            <a:fillRect/>
          </a:stretch>
        </p:blipFill>
        <p:spPr>
          <a:xfrm>
            <a:off x="6174997" y="4251369"/>
            <a:ext cx="3333600" cy="3340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6199" y="4474541"/>
            <a:ext cx="1320938" cy="1320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image4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56409" y="4649665"/>
            <a:ext cx="1320938" cy="1320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image4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7041" y="2567396"/>
            <a:ext cx="1443809" cy="1443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4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9157" y="7056825"/>
            <a:ext cx="1443809" cy="1443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48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9100" y="5501171"/>
            <a:ext cx="764184" cy="7641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3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259304" y="6816024"/>
            <a:ext cx="1704357" cy="17043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49.png"/>
          <p:cNvPicPr>
            <a:picLocks noChangeAspect="1"/>
          </p:cNvPicPr>
          <p:nvPr/>
        </p:nvPicPr>
        <p:blipFill>
          <a:blip r:embed="rId8">
            <a:extLst/>
          </a:blip>
          <a:srcRect l="0" t="0" r="0" b="15052"/>
          <a:stretch>
            <a:fillRect/>
          </a:stretch>
        </p:blipFill>
        <p:spPr>
          <a:xfrm>
            <a:off x="3248399" y="1602130"/>
            <a:ext cx="6315405" cy="74160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50.png"/>
          <p:cNvPicPr>
            <a:picLocks noChangeAspect="1"/>
          </p:cNvPicPr>
          <p:nvPr/>
        </p:nvPicPr>
        <p:blipFill>
          <a:blip r:embed="rId9">
            <a:extLst/>
          </a:blip>
          <a:srcRect l="16340" t="5115" r="42978" b="23556"/>
          <a:stretch>
            <a:fillRect/>
          </a:stretch>
        </p:blipFill>
        <p:spPr>
          <a:xfrm>
            <a:off x="5586808" y="3539491"/>
            <a:ext cx="2872583" cy="5372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fill="norm" stroke="1" extrusionOk="0">
                <a:moveTo>
                  <a:pt x="7490" y="0"/>
                </a:moveTo>
                <a:cubicBezTo>
                  <a:pt x="5919" y="4"/>
                  <a:pt x="4782" y="597"/>
                  <a:pt x="4112" y="1761"/>
                </a:cubicBezTo>
                <a:cubicBezTo>
                  <a:pt x="4052" y="1865"/>
                  <a:pt x="4007" y="1945"/>
                  <a:pt x="3972" y="2015"/>
                </a:cubicBezTo>
                <a:cubicBezTo>
                  <a:pt x="3972" y="2015"/>
                  <a:pt x="3972" y="2017"/>
                  <a:pt x="3972" y="2017"/>
                </a:cubicBezTo>
                <a:cubicBezTo>
                  <a:pt x="3919" y="2166"/>
                  <a:pt x="3882" y="2318"/>
                  <a:pt x="3862" y="2475"/>
                </a:cubicBezTo>
                <a:cubicBezTo>
                  <a:pt x="3860" y="2529"/>
                  <a:pt x="3859" y="2576"/>
                  <a:pt x="3859" y="2647"/>
                </a:cubicBezTo>
                <a:cubicBezTo>
                  <a:pt x="3859" y="3059"/>
                  <a:pt x="3845" y="3107"/>
                  <a:pt x="3689" y="3271"/>
                </a:cubicBezTo>
                <a:cubicBezTo>
                  <a:pt x="3526" y="3443"/>
                  <a:pt x="3525" y="3457"/>
                  <a:pt x="3599" y="3690"/>
                </a:cubicBezTo>
                <a:cubicBezTo>
                  <a:pt x="3641" y="3823"/>
                  <a:pt x="3731" y="4000"/>
                  <a:pt x="3799" y="4080"/>
                </a:cubicBezTo>
                <a:cubicBezTo>
                  <a:pt x="3865" y="4159"/>
                  <a:pt x="3899" y="4228"/>
                  <a:pt x="3909" y="4308"/>
                </a:cubicBezTo>
                <a:cubicBezTo>
                  <a:pt x="3925" y="4350"/>
                  <a:pt x="3927" y="4393"/>
                  <a:pt x="3903" y="4432"/>
                </a:cubicBezTo>
                <a:cubicBezTo>
                  <a:pt x="3891" y="4506"/>
                  <a:pt x="3866" y="4588"/>
                  <a:pt x="3820" y="4695"/>
                </a:cubicBezTo>
                <a:cubicBezTo>
                  <a:pt x="3698" y="4975"/>
                  <a:pt x="3763" y="5227"/>
                  <a:pt x="4032" y="5538"/>
                </a:cubicBezTo>
                <a:lnTo>
                  <a:pt x="4202" y="5736"/>
                </a:lnTo>
                <a:lnTo>
                  <a:pt x="4094" y="5973"/>
                </a:lnTo>
                <a:cubicBezTo>
                  <a:pt x="4035" y="6104"/>
                  <a:pt x="4002" y="6235"/>
                  <a:pt x="4023" y="6264"/>
                </a:cubicBezTo>
                <a:cubicBezTo>
                  <a:pt x="4043" y="6292"/>
                  <a:pt x="4005" y="6374"/>
                  <a:pt x="3936" y="6447"/>
                </a:cubicBezTo>
                <a:cubicBezTo>
                  <a:pt x="3779" y="6614"/>
                  <a:pt x="3709" y="6988"/>
                  <a:pt x="3766" y="7365"/>
                </a:cubicBezTo>
                <a:cubicBezTo>
                  <a:pt x="3809" y="7645"/>
                  <a:pt x="3820" y="7661"/>
                  <a:pt x="4091" y="7827"/>
                </a:cubicBezTo>
                <a:cubicBezTo>
                  <a:pt x="4246" y="7922"/>
                  <a:pt x="4372" y="8026"/>
                  <a:pt x="4372" y="8059"/>
                </a:cubicBezTo>
                <a:cubicBezTo>
                  <a:pt x="4372" y="8091"/>
                  <a:pt x="4251" y="8179"/>
                  <a:pt x="4100" y="8255"/>
                </a:cubicBezTo>
                <a:cubicBezTo>
                  <a:pt x="3950" y="8331"/>
                  <a:pt x="3897" y="8367"/>
                  <a:pt x="3984" y="8336"/>
                </a:cubicBezTo>
                <a:cubicBezTo>
                  <a:pt x="4225" y="8251"/>
                  <a:pt x="4356" y="8268"/>
                  <a:pt x="4470" y="8397"/>
                </a:cubicBezTo>
                <a:cubicBezTo>
                  <a:pt x="4617" y="8562"/>
                  <a:pt x="4798" y="8655"/>
                  <a:pt x="5112" y="8727"/>
                </a:cubicBezTo>
                <a:cubicBezTo>
                  <a:pt x="5400" y="8793"/>
                  <a:pt x="5410" y="8799"/>
                  <a:pt x="5918" y="9209"/>
                </a:cubicBezTo>
                <a:cubicBezTo>
                  <a:pt x="6580" y="9743"/>
                  <a:pt x="6866" y="9939"/>
                  <a:pt x="7171" y="10063"/>
                </a:cubicBezTo>
                <a:cubicBezTo>
                  <a:pt x="7344" y="10132"/>
                  <a:pt x="7544" y="10238"/>
                  <a:pt x="7616" y="10299"/>
                </a:cubicBezTo>
                <a:cubicBezTo>
                  <a:pt x="8110" y="10715"/>
                  <a:pt x="8092" y="10688"/>
                  <a:pt x="8019" y="10902"/>
                </a:cubicBezTo>
                <a:cubicBezTo>
                  <a:pt x="7987" y="10993"/>
                  <a:pt x="7973" y="11045"/>
                  <a:pt x="7983" y="11082"/>
                </a:cubicBezTo>
                <a:cubicBezTo>
                  <a:pt x="7992" y="11119"/>
                  <a:pt x="8026" y="11141"/>
                  <a:pt x="8090" y="11178"/>
                </a:cubicBezTo>
                <a:cubicBezTo>
                  <a:pt x="8237" y="11261"/>
                  <a:pt x="8285" y="11501"/>
                  <a:pt x="8168" y="11564"/>
                </a:cubicBezTo>
                <a:cubicBezTo>
                  <a:pt x="8061" y="11622"/>
                  <a:pt x="7582" y="12141"/>
                  <a:pt x="7520" y="12266"/>
                </a:cubicBezTo>
                <a:cubicBezTo>
                  <a:pt x="7181" y="12959"/>
                  <a:pt x="6974" y="13355"/>
                  <a:pt x="6840" y="13557"/>
                </a:cubicBezTo>
                <a:cubicBezTo>
                  <a:pt x="6167" y="14567"/>
                  <a:pt x="5895" y="15193"/>
                  <a:pt x="5816" y="15928"/>
                </a:cubicBezTo>
                <a:cubicBezTo>
                  <a:pt x="5794" y="16136"/>
                  <a:pt x="5724" y="16445"/>
                  <a:pt x="5658" y="16615"/>
                </a:cubicBezTo>
                <a:cubicBezTo>
                  <a:pt x="5592" y="16785"/>
                  <a:pt x="5507" y="17085"/>
                  <a:pt x="5470" y="17281"/>
                </a:cubicBezTo>
                <a:cubicBezTo>
                  <a:pt x="5389" y="17707"/>
                  <a:pt x="5155" y="18377"/>
                  <a:pt x="4876" y="18991"/>
                </a:cubicBezTo>
                <a:cubicBezTo>
                  <a:pt x="4764" y="19239"/>
                  <a:pt x="4690" y="19463"/>
                  <a:pt x="4709" y="19490"/>
                </a:cubicBezTo>
                <a:cubicBezTo>
                  <a:pt x="4782" y="19592"/>
                  <a:pt x="6270" y="19772"/>
                  <a:pt x="7502" y="19829"/>
                </a:cubicBezTo>
                <a:cubicBezTo>
                  <a:pt x="7933" y="19848"/>
                  <a:pt x="8668" y="19864"/>
                  <a:pt x="9141" y="19864"/>
                </a:cubicBezTo>
                <a:cubicBezTo>
                  <a:pt x="9837" y="19864"/>
                  <a:pt x="10029" y="19875"/>
                  <a:pt x="10152" y="19921"/>
                </a:cubicBezTo>
                <a:lnTo>
                  <a:pt x="10305" y="19977"/>
                </a:lnTo>
                <a:lnTo>
                  <a:pt x="10284" y="20221"/>
                </a:lnTo>
                <a:cubicBezTo>
                  <a:pt x="10284" y="20232"/>
                  <a:pt x="10287" y="20236"/>
                  <a:pt x="10287" y="20248"/>
                </a:cubicBezTo>
                <a:cubicBezTo>
                  <a:pt x="10286" y="20387"/>
                  <a:pt x="10264" y="20562"/>
                  <a:pt x="10236" y="20732"/>
                </a:cubicBezTo>
                <a:cubicBezTo>
                  <a:pt x="10191" y="21125"/>
                  <a:pt x="10132" y="21334"/>
                  <a:pt x="10051" y="21378"/>
                </a:cubicBezTo>
                <a:cubicBezTo>
                  <a:pt x="9999" y="21406"/>
                  <a:pt x="9360" y="21495"/>
                  <a:pt x="8571" y="21598"/>
                </a:cubicBezTo>
                <a:lnTo>
                  <a:pt x="17813" y="21598"/>
                </a:lnTo>
                <a:cubicBezTo>
                  <a:pt x="17698" y="21389"/>
                  <a:pt x="17483" y="21133"/>
                  <a:pt x="17055" y="20671"/>
                </a:cubicBezTo>
                <a:cubicBezTo>
                  <a:pt x="16442" y="20010"/>
                  <a:pt x="16443" y="20010"/>
                  <a:pt x="16578" y="19937"/>
                </a:cubicBezTo>
                <a:cubicBezTo>
                  <a:pt x="16652" y="19898"/>
                  <a:pt x="16880" y="19860"/>
                  <a:pt x="17201" y="19833"/>
                </a:cubicBezTo>
                <a:cubicBezTo>
                  <a:pt x="18470" y="19728"/>
                  <a:pt x="20365" y="19416"/>
                  <a:pt x="21224" y="19171"/>
                </a:cubicBezTo>
                <a:cubicBezTo>
                  <a:pt x="21536" y="19082"/>
                  <a:pt x="21600" y="19048"/>
                  <a:pt x="21600" y="18973"/>
                </a:cubicBezTo>
                <a:cubicBezTo>
                  <a:pt x="21600" y="18924"/>
                  <a:pt x="21439" y="18667"/>
                  <a:pt x="21242" y="18402"/>
                </a:cubicBezTo>
                <a:cubicBezTo>
                  <a:pt x="20401" y="17273"/>
                  <a:pt x="19658" y="15929"/>
                  <a:pt x="18544" y="13512"/>
                </a:cubicBezTo>
                <a:cubicBezTo>
                  <a:pt x="17449" y="11136"/>
                  <a:pt x="17134" y="10475"/>
                  <a:pt x="17136" y="10297"/>
                </a:cubicBezTo>
                <a:cubicBezTo>
                  <a:pt x="17137" y="10295"/>
                  <a:pt x="17130" y="10277"/>
                  <a:pt x="17130" y="10276"/>
                </a:cubicBezTo>
                <a:cubicBezTo>
                  <a:pt x="17131" y="10276"/>
                  <a:pt x="17136" y="10275"/>
                  <a:pt x="17136" y="10275"/>
                </a:cubicBezTo>
                <a:cubicBezTo>
                  <a:pt x="17150" y="10209"/>
                  <a:pt x="17230" y="10240"/>
                  <a:pt x="17330" y="10240"/>
                </a:cubicBezTo>
                <a:cubicBezTo>
                  <a:pt x="17391" y="10240"/>
                  <a:pt x="17454" y="10233"/>
                  <a:pt x="17518" y="10224"/>
                </a:cubicBezTo>
                <a:cubicBezTo>
                  <a:pt x="17527" y="10223"/>
                  <a:pt x="17535" y="10223"/>
                  <a:pt x="17544" y="10221"/>
                </a:cubicBezTo>
                <a:cubicBezTo>
                  <a:pt x="17760" y="10185"/>
                  <a:pt x="17991" y="10096"/>
                  <a:pt x="18210" y="9965"/>
                </a:cubicBezTo>
                <a:cubicBezTo>
                  <a:pt x="18603" y="9731"/>
                  <a:pt x="18716" y="9544"/>
                  <a:pt x="18756" y="9053"/>
                </a:cubicBezTo>
                <a:cubicBezTo>
                  <a:pt x="18792" y="8605"/>
                  <a:pt x="18717" y="8333"/>
                  <a:pt x="18523" y="8182"/>
                </a:cubicBezTo>
                <a:cubicBezTo>
                  <a:pt x="18459" y="8133"/>
                  <a:pt x="18358" y="8023"/>
                  <a:pt x="18296" y="7938"/>
                </a:cubicBezTo>
                <a:cubicBezTo>
                  <a:pt x="18119" y="7693"/>
                  <a:pt x="17824" y="7470"/>
                  <a:pt x="17544" y="7371"/>
                </a:cubicBezTo>
                <a:cubicBezTo>
                  <a:pt x="17238" y="7263"/>
                  <a:pt x="17166" y="7180"/>
                  <a:pt x="16783" y="6494"/>
                </a:cubicBezTo>
                <a:cubicBezTo>
                  <a:pt x="16630" y="6220"/>
                  <a:pt x="16469" y="5949"/>
                  <a:pt x="16425" y="5892"/>
                </a:cubicBezTo>
                <a:cubicBezTo>
                  <a:pt x="16381" y="5835"/>
                  <a:pt x="16307" y="5735"/>
                  <a:pt x="16264" y="5669"/>
                </a:cubicBezTo>
                <a:cubicBezTo>
                  <a:pt x="16221" y="5602"/>
                  <a:pt x="16086" y="5406"/>
                  <a:pt x="15963" y="5233"/>
                </a:cubicBezTo>
                <a:lnTo>
                  <a:pt x="15739" y="4917"/>
                </a:lnTo>
                <a:lnTo>
                  <a:pt x="15975" y="4640"/>
                </a:lnTo>
                <a:cubicBezTo>
                  <a:pt x="16116" y="4473"/>
                  <a:pt x="16192" y="4334"/>
                  <a:pt x="16169" y="4295"/>
                </a:cubicBezTo>
                <a:cubicBezTo>
                  <a:pt x="16147" y="4259"/>
                  <a:pt x="15913" y="4158"/>
                  <a:pt x="15649" y="4070"/>
                </a:cubicBezTo>
                <a:cubicBezTo>
                  <a:pt x="15224" y="3928"/>
                  <a:pt x="15117" y="3908"/>
                  <a:pt x="14703" y="3891"/>
                </a:cubicBezTo>
                <a:lnTo>
                  <a:pt x="14271" y="3874"/>
                </a:lnTo>
                <a:cubicBezTo>
                  <a:pt x="14245" y="3880"/>
                  <a:pt x="14220" y="3887"/>
                  <a:pt x="14196" y="3896"/>
                </a:cubicBezTo>
                <a:lnTo>
                  <a:pt x="13990" y="4019"/>
                </a:lnTo>
                <a:cubicBezTo>
                  <a:pt x="13854" y="4099"/>
                  <a:pt x="13686" y="4233"/>
                  <a:pt x="13617" y="4316"/>
                </a:cubicBezTo>
                <a:cubicBezTo>
                  <a:pt x="13548" y="4398"/>
                  <a:pt x="13429" y="4489"/>
                  <a:pt x="13349" y="4517"/>
                </a:cubicBezTo>
                <a:cubicBezTo>
                  <a:pt x="13270" y="4544"/>
                  <a:pt x="12898" y="4601"/>
                  <a:pt x="12522" y="4643"/>
                </a:cubicBezTo>
                <a:cubicBezTo>
                  <a:pt x="11966" y="4704"/>
                  <a:pt x="11807" y="4711"/>
                  <a:pt x="11671" y="4678"/>
                </a:cubicBezTo>
                <a:lnTo>
                  <a:pt x="11504" y="4638"/>
                </a:lnTo>
                <a:lnTo>
                  <a:pt x="11731" y="4399"/>
                </a:lnTo>
                <a:cubicBezTo>
                  <a:pt x="11944" y="4172"/>
                  <a:pt x="11957" y="4137"/>
                  <a:pt x="11973" y="3770"/>
                </a:cubicBezTo>
                <a:cubicBezTo>
                  <a:pt x="11984" y="3509"/>
                  <a:pt x="11955" y="3284"/>
                  <a:pt x="11880" y="3082"/>
                </a:cubicBezTo>
                <a:cubicBezTo>
                  <a:pt x="11800" y="2865"/>
                  <a:pt x="11783" y="2738"/>
                  <a:pt x="11824" y="2623"/>
                </a:cubicBezTo>
                <a:cubicBezTo>
                  <a:pt x="11854" y="2535"/>
                  <a:pt x="11856" y="2422"/>
                  <a:pt x="11827" y="2372"/>
                </a:cubicBezTo>
                <a:cubicBezTo>
                  <a:pt x="11686" y="2129"/>
                  <a:pt x="11501" y="1907"/>
                  <a:pt x="11361" y="1808"/>
                </a:cubicBezTo>
                <a:cubicBezTo>
                  <a:pt x="11276" y="1749"/>
                  <a:pt x="11103" y="1583"/>
                  <a:pt x="10979" y="1441"/>
                </a:cubicBezTo>
                <a:cubicBezTo>
                  <a:pt x="10801" y="1238"/>
                  <a:pt x="10649" y="1129"/>
                  <a:pt x="10248" y="922"/>
                </a:cubicBezTo>
                <a:cubicBezTo>
                  <a:pt x="9969" y="778"/>
                  <a:pt x="9622" y="628"/>
                  <a:pt x="9481" y="589"/>
                </a:cubicBezTo>
                <a:cubicBezTo>
                  <a:pt x="9339" y="550"/>
                  <a:pt x="9073" y="432"/>
                  <a:pt x="8887" y="325"/>
                </a:cubicBezTo>
                <a:cubicBezTo>
                  <a:pt x="8436" y="67"/>
                  <a:pt x="8145" y="-2"/>
                  <a:pt x="7490" y="0"/>
                </a:cubicBezTo>
                <a:close/>
                <a:moveTo>
                  <a:pt x="764" y="21383"/>
                </a:moveTo>
                <a:cubicBezTo>
                  <a:pt x="732" y="21383"/>
                  <a:pt x="703" y="21384"/>
                  <a:pt x="671" y="21386"/>
                </a:cubicBezTo>
                <a:cubicBezTo>
                  <a:pt x="602" y="21393"/>
                  <a:pt x="528" y="21409"/>
                  <a:pt x="415" y="21438"/>
                </a:cubicBezTo>
                <a:cubicBezTo>
                  <a:pt x="308" y="21466"/>
                  <a:pt x="148" y="21537"/>
                  <a:pt x="0" y="21598"/>
                </a:cubicBezTo>
                <a:lnTo>
                  <a:pt x="1841" y="21598"/>
                </a:lnTo>
                <a:cubicBezTo>
                  <a:pt x="1548" y="21514"/>
                  <a:pt x="1233" y="21434"/>
                  <a:pt x="1015" y="21403"/>
                </a:cubicBezTo>
                <a:cubicBezTo>
                  <a:pt x="904" y="21388"/>
                  <a:pt x="831" y="21383"/>
                  <a:pt x="764" y="2138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06" name="image51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824560" y="2145642"/>
            <a:ext cx="1704357" cy="1658602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Shape 307"/>
          <p:cNvSpPr/>
          <p:nvPr/>
        </p:nvSpPr>
        <p:spPr>
          <a:xfrm>
            <a:off x="-12701" y="8904791"/>
            <a:ext cx="13030202" cy="868017"/>
          </a:xfrm>
          <a:prstGeom prst="rect">
            <a:avLst/>
          </a:prstGeom>
          <a:blipFill>
            <a:blip r:embed="rId11"/>
          </a:blipFill>
          <a:ln w="6350">
            <a:solidFill>
              <a:srgbClr val="F3B8A3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08" name="Shape 308"/>
          <p:cNvSpPr/>
          <p:nvPr/>
        </p:nvSpPr>
        <p:spPr>
          <a:xfrm>
            <a:off x="7015981" y="8030206"/>
            <a:ext cx="293639" cy="252712"/>
          </a:xfrm>
          <a:prstGeom prst="rect">
            <a:avLst/>
          </a:prstGeom>
          <a:blipFill>
            <a:blip r:embed="rId1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309" name="image53.png"/>
          <p:cNvPicPr>
            <a:picLocks noChangeAspect="1"/>
          </p:cNvPicPr>
          <p:nvPr/>
        </p:nvPicPr>
        <p:blipFill>
          <a:blip r:embed="rId13">
            <a:extLst/>
          </a:blip>
          <a:srcRect l="9124" t="4255" r="9077" b="16051"/>
          <a:stretch>
            <a:fillRect/>
          </a:stretch>
        </p:blipFill>
        <p:spPr>
          <a:xfrm>
            <a:off x="7201640" y="2300223"/>
            <a:ext cx="2872801" cy="2087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50" fill="norm" stroke="1" extrusionOk="0">
                <a:moveTo>
                  <a:pt x="11157" y="4"/>
                </a:moveTo>
                <a:cubicBezTo>
                  <a:pt x="11085" y="17"/>
                  <a:pt x="11010" y="63"/>
                  <a:pt x="10921" y="143"/>
                </a:cubicBezTo>
                <a:cubicBezTo>
                  <a:pt x="10728" y="318"/>
                  <a:pt x="10570" y="335"/>
                  <a:pt x="10131" y="238"/>
                </a:cubicBezTo>
                <a:cubicBezTo>
                  <a:pt x="9697" y="142"/>
                  <a:pt x="9549" y="158"/>
                  <a:pt x="9418" y="319"/>
                </a:cubicBezTo>
                <a:cubicBezTo>
                  <a:pt x="9283" y="484"/>
                  <a:pt x="9175" y="494"/>
                  <a:pt x="8837" y="369"/>
                </a:cubicBezTo>
                <a:cubicBezTo>
                  <a:pt x="8469" y="232"/>
                  <a:pt x="8390" y="250"/>
                  <a:pt x="8118" y="516"/>
                </a:cubicBezTo>
                <a:cubicBezTo>
                  <a:pt x="7859" y="769"/>
                  <a:pt x="7772" y="790"/>
                  <a:pt x="7557" y="655"/>
                </a:cubicBezTo>
                <a:cubicBezTo>
                  <a:pt x="7377" y="542"/>
                  <a:pt x="7267" y="539"/>
                  <a:pt x="7175" y="643"/>
                </a:cubicBezTo>
                <a:cubicBezTo>
                  <a:pt x="7104" y="724"/>
                  <a:pt x="6985" y="771"/>
                  <a:pt x="6913" y="750"/>
                </a:cubicBezTo>
                <a:cubicBezTo>
                  <a:pt x="6841" y="728"/>
                  <a:pt x="6781" y="801"/>
                  <a:pt x="6779" y="909"/>
                </a:cubicBezTo>
                <a:cubicBezTo>
                  <a:pt x="6772" y="1195"/>
                  <a:pt x="6226" y="1374"/>
                  <a:pt x="6153" y="1114"/>
                </a:cubicBezTo>
                <a:cubicBezTo>
                  <a:pt x="6110" y="960"/>
                  <a:pt x="6065" y="948"/>
                  <a:pt x="5959" y="1069"/>
                </a:cubicBezTo>
                <a:cubicBezTo>
                  <a:pt x="5882" y="1156"/>
                  <a:pt x="5818" y="1183"/>
                  <a:pt x="5818" y="1127"/>
                </a:cubicBezTo>
                <a:cubicBezTo>
                  <a:pt x="5818" y="1070"/>
                  <a:pt x="5653" y="1198"/>
                  <a:pt x="5452" y="1409"/>
                </a:cubicBezTo>
                <a:cubicBezTo>
                  <a:pt x="5216" y="1657"/>
                  <a:pt x="4966" y="1794"/>
                  <a:pt x="4745" y="1794"/>
                </a:cubicBezTo>
                <a:cubicBezTo>
                  <a:pt x="4477" y="1794"/>
                  <a:pt x="4320" y="1910"/>
                  <a:pt x="4038" y="2319"/>
                </a:cubicBezTo>
                <a:cubicBezTo>
                  <a:pt x="3807" y="2654"/>
                  <a:pt x="3639" y="2799"/>
                  <a:pt x="3570" y="2720"/>
                </a:cubicBezTo>
                <a:cubicBezTo>
                  <a:pt x="3427" y="2558"/>
                  <a:pt x="3085" y="2819"/>
                  <a:pt x="2809" y="3302"/>
                </a:cubicBezTo>
                <a:cubicBezTo>
                  <a:pt x="2689" y="3512"/>
                  <a:pt x="2539" y="3669"/>
                  <a:pt x="2475" y="3650"/>
                </a:cubicBezTo>
                <a:cubicBezTo>
                  <a:pt x="2285" y="3596"/>
                  <a:pt x="1807" y="4106"/>
                  <a:pt x="1807" y="4363"/>
                </a:cubicBezTo>
                <a:cubicBezTo>
                  <a:pt x="1807" y="4622"/>
                  <a:pt x="1475" y="5107"/>
                  <a:pt x="1384" y="4982"/>
                </a:cubicBezTo>
                <a:cubicBezTo>
                  <a:pt x="1353" y="4940"/>
                  <a:pt x="1232" y="5072"/>
                  <a:pt x="1115" y="5277"/>
                </a:cubicBezTo>
                <a:cubicBezTo>
                  <a:pt x="968" y="5535"/>
                  <a:pt x="932" y="5698"/>
                  <a:pt x="1002" y="5813"/>
                </a:cubicBezTo>
                <a:cubicBezTo>
                  <a:pt x="1073" y="5932"/>
                  <a:pt x="1001" y="6107"/>
                  <a:pt x="752" y="6420"/>
                </a:cubicBezTo>
                <a:cubicBezTo>
                  <a:pt x="559" y="6661"/>
                  <a:pt x="403" y="6947"/>
                  <a:pt x="403" y="7055"/>
                </a:cubicBezTo>
                <a:cubicBezTo>
                  <a:pt x="403" y="7123"/>
                  <a:pt x="375" y="7195"/>
                  <a:pt x="337" y="7260"/>
                </a:cubicBezTo>
                <a:cubicBezTo>
                  <a:pt x="430" y="7501"/>
                  <a:pt x="418" y="8341"/>
                  <a:pt x="301" y="8440"/>
                </a:cubicBezTo>
                <a:cubicBezTo>
                  <a:pt x="285" y="8454"/>
                  <a:pt x="278" y="8487"/>
                  <a:pt x="265" y="8509"/>
                </a:cubicBezTo>
                <a:cubicBezTo>
                  <a:pt x="286" y="8628"/>
                  <a:pt x="301" y="8776"/>
                  <a:pt x="301" y="8939"/>
                </a:cubicBezTo>
                <a:cubicBezTo>
                  <a:pt x="301" y="9243"/>
                  <a:pt x="356" y="9627"/>
                  <a:pt x="421" y="9792"/>
                </a:cubicBezTo>
                <a:cubicBezTo>
                  <a:pt x="438" y="9834"/>
                  <a:pt x="446" y="9900"/>
                  <a:pt x="459" y="9955"/>
                </a:cubicBezTo>
                <a:cubicBezTo>
                  <a:pt x="499" y="10125"/>
                  <a:pt x="522" y="10269"/>
                  <a:pt x="510" y="10341"/>
                </a:cubicBezTo>
                <a:cubicBezTo>
                  <a:pt x="511" y="10383"/>
                  <a:pt x="521" y="10432"/>
                  <a:pt x="519" y="10468"/>
                </a:cubicBezTo>
                <a:cubicBezTo>
                  <a:pt x="506" y="10713"/>
                  <a:pt x="604" y="11002"/>
                  <a:pt x="802" y="11312"/>
                </a:cubicBezTo>
                <a:cubicBezTo>
                  <a:pt x="968" y="11573"/>
                  <a:pt x="1103" y="11863"/>
                  <a:pt x="1103" y="11955"/>
                </a:cubicBezTo>
                <a:cubicBezTo>
                  <a:pt x="1103" y="12212"/>
                  <a:pt x="1502" y="12922"/>
                  <a:pt x="1646" y="12922"/>
                </a:cubicBezTo>
                <a:cubicBezTo>
                  <a:pt x="1801" y="12922"/>
                  <a:pt x="2131" y="13400"/>
                  <a:pt x="2052" y="13508"/>
                </a:cubicBezTo>
                <a:cubicBezTo>
                  <a:pt x="1982" y="13604"/>
                  <a:pt x="2545" y="14163"/>
                  <a:pt x="2711" y="14163"/>
                </a:cubicBezTo>
                <a:cubicBezTo>
                  <a:pt x="2778" y="14163"/>
                  <a:pt x="3015" y="14409"/>
                  <a:pt x="3236" y="14712"/>
                </a:cubicBezTo>
                <a:cubicBezTo>
                  <a:pt x="3581" y="15187"/>
                  <a:pt x="3625" y="15318"/>
                  <a:pt x="3558" y="15646"/>
                </a:cubicBezTo>
                <a:cubicBezTo>
                  <a:pt x="3474" y="16052"/>
                  <a:pt x="3455" y="16106"/>
                  <a:pt x="3397" y="16289"/>
                </a:cubicBezTo>
                <a:cubicBezTo>
                  <a:pt x="3397" y="16291"/>
                  <a:pt x="3412" y="16313"/>
                  <a:pt x="3412" y="16314"/>
                </a:cubicBezTo>
                <a:cubicBezTo>
                  <a:pt x="3412" y="16322"/>
                  <a:pt x="3385" y="16365"/>
                  <a:pt x="3376" y="16384"/>
                </a:cubicBezTo>
                <a:cubicBezTo>
                  <a:pt x="3374" y="16389"/>
                  <a:pt x="3372" y="16395"/>
                  <a:pt x="3370" y="16400"/>
                </a:cubicBezTo>
                <a:cubicBezTo>
                  <a:pt x="3340" y="16494"/>
                  <a:pt x="3254" y="16618"/>
                  <a:pt x="3161" y="16728"/>
                </a:cubicBezTo>
                <a:cubicBezTo>
                  <a:pt x="3113" y="16797"/>
                  <a:pt x="3074" y="16859"/>
                  <a:pt x="3018" y="16933"/>
                </a:cubicBezTo>
                <a:cubicBezTo>
                  <a:pt x="2605" y="17484"/>
                  <a:pt x="2508" y="17466"/>
                  <a:pt x="2365" y="16826"/>
                </a:cubicBezTo>
                <a:cubicBezTo>
                  <a:pt x="2359" y="16797"/>
                  <a:pt x="2310" y="16721"/>
                  <a:pt x="2290" y="16674"/>
                </a:cubicBezTo>
                <a:cubicBezTo>
                  <a:pt x="2331" y="16764"/>
                  <a:pt x="2359" y="16835"/>
                  <a:pt x="2368" y="16888"/>
                </a:cubicBezTo>
                <a:cubicBezTo>
                  <a:pt x="2404" y="17097"/>
                  <a:pt x="2473" y="17337"/>
                  <a:pt x="2520" y="17420"/>
                </a:cubicBezTo>
                <a:cubicBezTo>
                  <a:pt x="2573" y="17514"/>
                  <a:pt x="2438" y="17822"/>
                  <a:pt x="2159" y="18240"/>
                </a:cubicBezTo>
                <a:cubicBezTo>
                  <a:pt x="1845" y="18710"/>
                  <a:pt x="1744" y="18956"/>
                  <a:pt x="1813" y="19071"/>
                </a:cubicBezTo>
                <a:cubicBezTo>
                  <a:pt x="1919" y="19246"/>
                  <a:pt x="1533" y="19682"/>
                  <a:pt x="1273" y="19682"/>
                </a:cubicBezTo>
                <a:cubicBezTo>
                  <a:pt x="1062" y="19682"/>
                  <a:pt x="664" y="20323"/>
                  <a:pt x="802" y="20440"/>
                </a:cubicBezTo>
                <a:cubicBezTo>
                  <a:pt x="865" y="20494"/>
                  <a:pt x="891" y="20632"/>
                  <a:pt x="859" y="20747"/>
                </a:cubicBezTo>
                <a:cubicBezTo>
                  <a:pt x="819" y="20888"/>
                  <a:pt x="847" y="20929"/>
                  <a:pt x="945" y="20878"/>
                </a:cubicBezTo>
                <a:cubicBezTo>
                  <a:pt x="980" y="20859"/>
                  <a:pt x="1019" y="20866"/>
                  <a:pt x="1059" y="20882"/>
                </a:cubicBezTo>
                <a:cubicBezTo>
                  <a:pt x="1380" y="20422"/>
                  <a:pt x="1818" y="19896"/>
                  <a:pt x="1947" y="19878"/>
                </a:cubicBezTo>
                <a:cubicBezTo>
                  <a:pt x="2008" y="19869"/>
                  <a:pt x="2114" y="19853"/>
                  <a:pt x="2186" y="19841"/>
                </a:cubicBezTo>
                <a:cubicBezTo>
                  <a:pt x="2258" y="19830"/>
                  <a:pt x="2430" y="19652"/>
                  <a:pt x="2568" y="19448"/>
                </a:cubicBezTo>
                <a:cubicBezTo>
                  <a:pt x="2671" y="19294"/>
                  <a:pt x="2728" y="19221"/>
                  <a:pt x="2768" y="19190"/>
                </a:cubicBezTo>
                <a:cubicBezTo>
                  <a:pt x="2852" y="19092"/>
                  <a:pt x="2936" y="19026"/>
                  <a:pt x="3009" y="19034"/>
                </a:cubicBezTo>
                <a:cubicBezTo>
                  <a:pt x="3037" y="19037"/>
                  <a:pt x="3161" y="18968"/>
                  <a:pt x="3281" y="18879"/>
                </a:cubicBezTo>
                <a:cubicBezTo>
                  <a:pt x="3334" y="18841"/>
                  <a:pt x="3370" y="18830"/>
                  <a:pt x="3409" y="18817"/>
                </a:cubicBezTo>
                <a:cubicBezTo>
                  <a:pt x="3431" y="18699"/>
                  <a:pt x="3505" y="18565"/>
                  <a:pt x="3674" y="18346"/>
                </a:cubicBezTo>
                <a:cubicBezTo>
                  <a:pt x="3865" y="18099"/>
                  <a:pt x="4175" y="17797"/>
                  <a:pt x="4363" y="17674"/>
                </a:cubicBezTo>
                <a:cubicBezTo>
                  <a:pt x="4551" y="17551"/>
                  <a:pt x="4826" y="17237"/>
                  <a:pt x="4969" y="16978"/>
                </a:cubicBezTo>
                <a:cubicBezTo>
                  <a:pt x="5113" y="16720"/>
                  <a:pt x="5279" y="16511"/>
                  <a:pt x="5341" y="16511"/>
                </a:cubicBezTo>
                <a:cubicBezTo>
                  <a:pt x="5403" y="16511"/>
                  <a:pt x="5535" y="16409"/>
                  <a:pt x="5634" y="16285"/>
                </a:cubicBezTo>
                <a:cubicBezTo>
                  <a:pt x="5802" y="16077"/>
                  <a:pt x="5835" y="16075"/>
                  <a:pt x="6078" y="16293"/>
                </a:cubicBezTo>
                <a:cubicBezTo>
                  <a:pt x="6222" y="16423"/>
                  <a:pt x="6592" y="16559"/>
                  <a:pt x="6901" y="16593"/>
                </a:cubicBezTo>
                <a:cubicBezTo>
                  <a:pt x="7210" y="16628"/>
                  <a:pt x="7529" y="16728"/>
                  <a:pt x="7608" y="16818"/>
                </a:cubicBezTo>
                <a:cubicBezTo>
                  <a:pt x="7686" y="16907"/>
                  <a:pt x="8003" y="16977"/>
                  <a:pt x="8315" y="16969"/>
                </a:cubicBezTo>
                <a:cubicBezTo>
                  <a:pt x="8626" y="16962"/>
                  <a:pt x="8938" y="17015"/>
                  <a:pt x="9007" y="17092"/>
                </a:cubicBezTo>
                <a:cubicBezTo>
                  <a:pt x="9083" y="17176"/>
                  <a:pt x="9370" y="17198"/>
                  <a:pt x="9725" y="17142"/>
                </a:cubicBezTo>
                <a:cubicBezTo>
                  <a:pt x="10100" y="17084"/>
                  <a:pt x="10343" y="17104"/>
                  <a:pt x="10384" y="17195"/>
                </a:cubicBezTo>
                <a:cubicBezTo>
                  <a:pt x="10457" y="17356"/>
                  <a:pt x="11066" y="17390"/>
                  <a:pt x="11175" y="17240"/>
                </a:cubicBezTo>
                <a:cubicBezTo>
                  <a:pt x="11287" y="17087"/>
                  <a:pt x="11719" y="17044"/>
                  <a:pt x="11780" y="17178"/>
                </a:cubicBezTo>
                <a:cubicBezTo>
                  <a:pt x="11811" y="17247"/>
                  <a:pt x="12063" y="17238"/>
                  <a:pt x="12365" y="17162"/>
                </a:cubicBezTo>
                <a:cubicBezTo>
                  <a:pt x="12657" y="17088"/>
                  <a:pt x="13058" y="17037"/>
                  <a:pt x="13259" y="17047"/>
                </a:cubicBezTo>
                <a:cubicBezTo>
                  <a:pt x="13460" y="17057"/>
                  <a:pt x="13754" y="16995"/>
                  <a:pt x="13913" y="16908"/>
                </a:cubicBezTo>
                <a:cubicBezTo>
                  <a:pt x="14071" y="16820"/>
                  <a:pt x="14415" y="16732"/>
                  <a:pt x="14679" y="16711"/>
                </a:cubicBezTo>
                <a:cubicBezTo>
                  <a:pt x="14942" y="16691"/>
                  <a:pt x="15267" y="16574"/>
                  <a:pt x="15401" y="16453"/>
                </a:cubicBezTo>
                <a:cubicBezTo>
                  <a:pt x="15536" y="16332"/>
                  <a:pt x="15772" y="16233"/>
                  <a:pt x="15926" y="16232"/>
                </a:cubicBezTo>
                <a:cubicBezTo>
                  <a:pt x="16080" y="16231"/>
                  <a:pt x="16318" y="16140"/>
                  <a:pt x="16456" y="16031"/>
                </a:cubicBezTo>
                <a:cubicBezTo>
                  <a:pt x="16897" y="15682"/>
                  <a:pt x="17203" y="15507"/>
                  <a:pt x="17417" y="15486"/>
                </a:cubicBezTo>
                <a:cubicBezTo>
                  <a:pt x="17532" y="15475"/>
                  <a:pt x="17754" y="15346"/>
                  <a:pt x="17909" y="15195"/>
                </a:cubicBezTo>
                <a:cubicBezTo>
                  <a:pt x="18235" y="14881"/>
                  <a:pt x="18286" y="14842"/>
                  <a:pt x="18786" y="14511"/>
                </a:cubicBezTo>
                <a:cubicBezTo>
                  <a:pt x="18991" y="14376"/>
                  <a:pt x="19149" y="14226"/>
                  <a:pt x="19138" y="14179"/>
                </a:cubicBezTo>
                <a:cubicBezTo>
                  <a:pt x="19102" y="14031"/>
                  <a:pt x="19609" y="13407"/>
                  <a:pt x="19734" y="13446"/>
                </a:cubicBezTo>
                <a:cubicBezTo>
                  <a:pt x="19799" y="13467"/>
                  <a:pt x="20021" y="13186"/>
                  <a:pt x="20223" y="12823"/>
                </a:cubicBezTo>
                <a:cubicBezTo>
                  <a:pt x="20424" y="12461"/>
                  <a:pt x="20613" y="12183"/>
                  <a:pt x="20644" y="12209"/>
                </a:cubicBezTo>
                <a:cubicBezTo>
                  <a:pt x="20675" y="12234"/>
                  <a:pt x="20788" y="12064"/>
                  <a:pt x="20897" y="11828"/>
                </a:cubicBezTo>
                <a:cubicBezTo>
                  <a:pt x="21008" y="11586"/>
                  <a:pt x="21081" y="11490"/>
                  <a:pt x="21151" y="11500"/>
                </a:cubicBezTo>
                <a:cubicBezTo>
                  <a:pt x="21203" y="11401"/>
                  <a:pt x="21235" y="11190"/>
                  <a:pt x="21225" y="11021"/>
                </a:cubicBezTo>
                <a:cubicBezTo>
                  <a:pt x="21214" y="10847"/>
                  <a:pt x="21248" y="10669"/>
                  <a:pt x="21297" y="10627"/>
                </a:cubicBezTo>
                <a:cubicBezTo>
                  <a:pt x="21347" y="10585"/>
                  <a:pt x="21427" y="10397"/>
                  <a:pt x="21479" y="10210"/>
                </a:cubicBezTo>
                <a:cubicBezTo>
                  <a:pt x="21491" y="10169"/>
                  <a:pt x="21506" y="10140"/>
                  <a:pt x="21520" y="10107"/>
                </a:cubicBezTo>
                <a:cubicBezTo>
                  <a:pt x="21553" y="9864"/>
                  <a:pt x="21547" y="9657"/>
                  <a:pt x="21491" y="9579"/>
                </a:cubicBezTo>
                <a:cubicBezTo>
                  <a:pt x="21392" y="9443"/>
                  <a:pt x="21402" y="9338"/>
                  <a:pt x="21541" y="8817"/>
                </a:cubicBezTo>
                <a:cubicBezTo>
                  <a:pt x="21566" y="8722"/>
                  <a:pt x="21581" y="8612"/>
                  <a:pt x="21586" y="8493"/>
                </a:cubicBezTo>
                <a:cubicBezTo>
                  <a:pt x="21600" y="8137"/>
                  <a:pt x="21524" y="7702"/>
                  <a:pt x="21377" y="7342"/>
                </a:cubicBezTo>
                <a:cubicBezTo>
                  <a:pt x="21247" y="7024"/>
                  <a:pt x="21224" y="6831"/>
                  <a:pt x="21294" y="6657"/>
                </a:cubicBezTo>
                <a:cubicBezTo>
                  <a:pt x="21302" y="6639"/>
                  <a:pt x="21305" y="6632"/>
                  <a:pt x="21312" y="6616"/>
                </a:cubicBezTo>
                <a:cubicBezTo>
                  <a:pt x="21174" y="6263"/>
                  <a:pt x="21009" y="5928"/>
                  <a:pt x="20867" y="5773"/>
                </a:cubicBezTo>
                <a:cubicBezTo>
                  <a:pt x="20704" y="5597"/>
                  <a:pt x="20572" y="5345"/>
                  <a:pt x="20572" y="5215"/>
                </a:cubicBezTo>
                <a:cubicBezTo>
                  <a:pt x="20572" y="4863"/>
                  <a:pt x="20285" y="4367"/>
                  <a:pt x="20080" y="4367"/>
                </a:cubicBezTo>
                <a:cubicBezTo>
                  <a:pt x="19904" y="4367"/>
                  <a:pt x="19607" y="4018"/>
                  <a:pt x="19558" y="3749"/>
                </a:cubicBezTo>
                <a:cubicBezTo>
                  <a:pt x="19514" y="3512"/>
                  <a:pt x="19092" y="3126"/>
                  <a:pt x="18878" y="3126"/>
                </a:cubicBezTo>
                <a:cubicBezTo>
                  <a:pt x="18765" y="3126"/>
                  <a:pt x="18619" y="3015"/>
                  <a:pt x="18547" y="2876"/>
                </a:cubicBezTo>
                <a:cubicBezTo>
                  <a:pt x="18344" y="2486"/>
                  <a:pt x="17940" y="2187"/>
                  <a:pt x="17623" y="2192"/>
                </a:cubicBezTo>
                <a:cubicBezTo>
                  <a:pt x="17439" y="2195"/>
                  <a:pt x="17261" y="2072"/>
                  <a:pt x="17124" y="1856"/>
                </a:cubicBezTo>
                <a:cubicBezTo>
                  <a:pt x="16974" y="1618"/>
                  <a:pt x="16788" y="1503"/>
                  <a:pt x="16507" y="1479"/>
                </a:cubicBezTo>
                <a:cubicBezTo>
                  <a:pt x="16266" y="1459"/>
                  <a:pt x="16017" y="1332"/>
                  <a:pt x="15881" y="1159"/>
                </a:cubicBezTo>
                <a:cubicBezTo>
                  <a:pt x="15757" y="1001"/>
                  <a:pt x="15654" y="923"/>
                  <a:pt x="15654" y="983"/>
                </a:cubicBezTo>
                <a:cubicBezTo>
                  <a:pt x="15654" y="1044"/>
                  <a:pt x="15590" y="1016"/>
                  <a:pt x="15511" y="926"/>
                </a:cubicBezTo>
                <a:cubicBezTo>
                  <a:pt x="15410" y="811"/>
                  <a:pt x="15309" y="804"/>
                  <a:pt x="15177" y="901"/>
                </a:cubicBezTo>
                <a:cubicBezTo>
                  <a:pt x="15033" y="1007"/>
                  <a:pt x="14862" y="955"/>
                  <a:pt x="14458" y="680"/>
                </a:cubicBezTo>
                <a:cubicBezTo>
                  <a:pt x="14005" y="372"/>
                  <a:pt x="13900" y="346"/>
                  <a:pt x="13725" y="496"/>
                </a:cubicBezTo>
                <a:cubicBezTo>
                  <a:pt x="13520" y="672"/>
                  <a:pt x="13440" y="646"/>
                  <a:pt x="12821" y="213"/>
                </a:cubicBezTo>
                <a:cubicBezTo>
                  <a:pt x="12570" y="38"/>
                  <a:pt x="12383" y="63"/>
                  <a:pt x="12245" y="291"/>
                </a:cubicBezTo>
                <a:cubicBezTo>
                  <a:pt x="12123" y="493"/>
                  <a:pt x="12015" y="464"/>
                  <a:pt x="11378" y="61"/>
                </a:cubicBezTo>
                <a:cubicBezTo>
                  <a:pt x="11300" y="12"/>
                  <a:pt x="11229" y="-9"/>
                  <a:pt x="11157" y="4"/>
                </a:cubicBezTo>
                <a:close/>
                <a:moveTo>
                  <a:pt x="2290" y="16674"/>
                </a:moveTo>
                <a:cubicBezTo>
                  <a:pt x="2194" y="16452"/>
                  <a:pt x="1984" y="16085"/>
                  <a:pt x="1721" y="15720"/>
                </a:cubicBezTo>
                <a:cubicBezTo>
                  <a:pt x="1064" y="14808"/>
                  <a:pt x="582" y="13983"/>
                  <a:pt x="239" y="13188"/>
                </a:cubicBezTo>
                <a:cubicBezTo>
                  <a:pt x="564" y="14018"/>
                  <a:pt x="1025" y="14830"/>
                  <a:pt x="1646" y="15646"/>
                </a:cubicBezTo>
                <a:cubicBezTo>
                  <a:pt x="1920" y="16005"/>
                  <a:pt x="2168" y="16407"/>
                  <a:pt x="2290" y="16674"/>
                </a:cubicBezTo>
                <a:close/>
                <a:moveTo>
                  <a:pt x="271" y="21091"/>
                </a:moveTo>
                <a:cubicBezTo>
                  <a:pt x="162" y="21156"/>
                  <a:pt x="0" y="21382"/>
                  <a:pt x="0" y="21513"/>
                </a:cubicBezTo>
                <a:cubicBezTo>
                  <a:pt x="0" y="21591"/>
                  <a:pt x="92" y="21544"/>
                  <a:pt x="203" y="21406"/>
                </a:cubicBezTo>
                <a:cubicBezTo>
                  <a:pt x="314" y="21268"/>
                  <a:pt x="381" y="21127"/>
                  <a:pt x="355" y="21091"/>
                </a:cubicBezTo>
                <a:cubicBezTo>
                  <a:pt x="338" y="21067"/>
                  <a:pt x="308" y="21069"/>
                  <a:pt x="271" y="2109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10" name="Shape 310"/>
          <p:cNvSpPr/>
          <p:nvPr/>
        </p:nvSpPr>
        <p:spPr>
          <a:xfrm rot="218773">
            <a:off x="7457692" y="2555725"/>
            <a:ext cx="2360712" cy="116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Best experience ever!</a:t>
            </a:r>
          </a:p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Thank you #Disney</a:t>
            </a:r>
          </a:p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#BeautyBeastChallenge</a:t>
            </a:r>
          </a:p>
          <a:p>
            <a:pPr>
              <a:defRPr sz="1600">
                <a:latin typeface="Futura"/>
                <a:ea typeface="Futura"/>
                <a:cs typeface="Futura"/>
                <a:sym typeface="Futura"/>
              </a:defRPr>
            </a:pPr>
            <a:r>
              <a:t>#BeautyandtheBeast</a:t>
            </a:r>
          </a:p>
        </p:txBody>
      </p:sp>
      <p:pic>
        <p:nvPicPr>
          <p:cNvPr id="311" name="image9.png"/>
          <p:cNvPicPr>
            <a:picLocks noChangeAspect="1"/>
          </p:cNvPicPr>
          <p:nvPr/>
        </p:nvPicPr>
        <p:blipFill>
          <a:blip r:embed="rId14">
            <a:extLst/>
          </a:blip>
          <a:srcRect l="7100" t="10051" r="10049" b="13503"/>
          <a:stretch>
            <a:fillRect/>
          </a:stretch>
        </p:blipFill>
        <p:spPr>
          <a:xfrm>
            <a:off x="11742797" y="8997077"/>
            <a:ext cx="887414" cy="683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85" fill="norm" stroke="1" extrusionOk="0">
                <a:moveTo>
                  <a:pt x="10857" y="4"/>
                </a:moveTo>
                <a:cubicBezTo>
                  <a:pt x="10701" y="60"/>
                  <a:pt x="10570" y="670"/>
                  <a:pt x="10558" y="1521"/>
                </a:cubicBezTo>
                <a:lnTo>
                  <a:pt x="10548" y="2662"/>
                </a:lnTo>
                <a:lnTo>
                  <a:pt x="9167" y="2662"/>
                </a:lnTo>
                <a:lnTo>
                  <a:pt x="7786" y="2662"/>
                </a:lnTo>
                <a:lnTo>
                  <a:pt x="7834" y="2035"/>
                </a:lnTo>
                <a:cubicBezTo>
                  <a:pt x="7860" y="1687"/>
                  <a:pt x="7807" y="1343"/>
                  <a:pt x="7718" y="1271"/>
                </a:cubicBezTo>
                <a:cubicBezTo>
                  <a:pt x="7629" y="1200"/>
                  <a:pt x="7564" y="935"/>
                  <a:pt x="7564" y="681"/>
                </a:cubicBezTo>
                <a:cubicBezTo>
                  <a:pt x="7564" y="250"/>
                  <a:pt x="7513" y="228"/>
                  <a:pt x="6926" y="368"/>
                </a:cubicBezTo>
                <a:cubicBezTo>
                  <a:pt x="6580" y="450"/>
                  <a:pt x="5543" y="489"/>
                  <a:pt x="4617" y="455"/>
                </a:cubicBezTo>
                <a:cubicBezTo>
                  <a:pt x="3448" y="413"/>
                  <a:pt x="2900" y="467"/>
                  <a:pt x="2821" y="631"/>
                </a:cubicBezTo>
                <a:cubicBezTo>
                  <a:pt x="2758" y="761"/>
                  <a:pt x="2707" y="1265"/>
                  <a:pt x="2705" y="1760"/>
                </a:cubicBezTo>
                <a:lnTo>
                  <a:pt x="2695" y="2662"/>
                </a:lnTo>
                <a:lnTo>
                  <a:pt x="1468" y="2725"/>
                </a:lnTo>
                <a:cubicBezTo>
                  <a:pt x="724" y="2761"/>
                  <a:pt x="197" y="2880"/>
                  <a:pt x="126" y="3026"/>
                </a:cubicBezTo>
                <a:cubicBezTo>
                  <a:pt x="61" y="3159"/>
                  <a:pt x="1" y="7086"/>
                  <a:pt x="0" y="11754"/>
                </a:cubicBezTo>
                <a:lnTo>
                  <a:pt x="0" y="20243"/>
                </a:lnTo>
                <a:lnTo>
                  <a:pt x="551" y="20118"/>
                </a:lnTo>
                <a:cubicBezTo>
                  <a:pt x="1316" y="19957"/>
                  <a:pt x="1855" y="20256"/>
                  <a:pt x="1855" y="20845"/>
                </a:cubicBezTo>
                <a:cubicBezTo>
                  <a:pt x="1855" y="21105"/>
                  <a:pt x="1895" y="21386"/>
                  <a:pt x="1951" y="21460"/>
                </a:cubicBezTo>
                <a:cubicBezTo>
                  <a:pt x="2008" y="21533"/>
                  <a:pt x="6408" y="21585"/>
                  <a:pt x="11727" y="21585"/>
                </a:cubicBezTo>
                <a:lnTo>
                  <a:pt x="21396" y="21585"/>
                </a:lnTo>
                <a:lnTo>
                  <a:pt x="21493" y="19942"/>
                </a:lnTo>
                <a:cubicBezTo>
                  <a:pt x="21547" y="19034"/>
                  <a:pt x="21599" y="15347"/>
                  <a:pt x="21599" y="11754"/>
                </a:cubicBezTo>
                <a:cubicBezTo>
                  <a:pt x="21600" y="5949"/>
                  <a:pt x="21572" y="5186"/>
                  <a:pt x="21348" y="4945"/>
                </a:cubicBezTo>
                <a:cubicBezTo>
                  <a:pt x="21209" y="4795"/>
                  <a:pt x="20983" y="4670"/>
                  <a:pt x="20846" y="4669"/>
                </a:cubicBezTo>
                <a:cubicBezTo>
                  <a:pt x="20649" y="4666"/>
                  <a:pt x="20595" y="4473"/>
                  <a:pt x="20614" y="3728"/>
                </a:cubicBezTo>
                <a:lnTo>
                  <a:pt x="20643" y="2788"/>
                </a:lnTo>
                <a:lnTo>
                  <a:pt x="19851" y="2725"/>
                </a:lnTo>
                <a:lnTo>
                  <a:pt x="19049" y="2662"/>
                </a:lnTo>
                <a:lnTo>
                  <a:pt x="19059" y="1509"/>
                </a:lnTo>
                <a:lnTo>
                  <a:pt x="19059" y="355"/>
                </a:lnTo>
                <a:lnTo>
                  <a:pt x="15088" y="355"/>
                </a:lnTo>
                <a:cubicBezTo>
                  <a:pt x="12397" y="355"/>
                  <a:pt x="11092" y="289"/>
                  <a:pt x="11022" y="142"/>
                </a:cubicBezTo>
                <a:cubicBezTo>
                  <a:pt x="10968" y="29"/>
                  <a:pt x="10909" y="-15"/>
                  <a:pt x="10857" y="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12" name="Shape 312"/>
          <p:cNvSpPr/>
          <p:nvPr/>
        </p:nvSpPr>
        <p:spPr>
          <a:xfrm>
            <a:off x="813627" y="488945"/>
            <a:ext cx="11377545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9. WINNER AT 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>BEAUTY AND THE BEAST PREMIERE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/>
          <p:nvPr/>
        </p:nvSpPr>
        <p:spPr>
          <a:xfrm>
            <a:off x="5238470" y="488949"/>
            <a:ext cx="25278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PROPOSAL</a:t>
            </a:r>
          </a:p>
        </p:txBody>
      </p:sp>
      <p:sp>
        <p:nvSpPr>
          <p:cNvPr id="315" name="Shape 315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2"/>
          </a:blipFill>
          <a:ln w="6350">
            <a:solidFill>
              <a:srgbClr val="6BFBB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316" name="image4.png"/>
          <p:cNvPicPr>
            <a:picLocks noChangeAspect="1"/>
          </p:cNvPicPr>
          <p:nvPr/>
        </p:nvPicPr>
        <p:blipFill>
          <a:blip r:embed="rId3">
            <a:extLst/>
          </a:blip>
          <a:srcRect l="5887" t="6309" r="3675" b="10424"/>
          <a:stretch>
            <a:fillRect/>
          </a:stretch>
        </p:blipFill>
        <p:spPr>
          <a:xfrm rot="20727881">
            <a:off x="11484787" y="8973397"/>
            <a:ext cx="1394196" cy="811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16" fill="norm" stroke="1" extrusionOk="0">
                <a:moveTo>
                  <a:pt x="13068" y="2"/>
                </a:moveTo>
                <a:cubicBezTo>
                  <a:pt x="12948" y="-7"/>
                  <a:pt x="12829" y="19"/>
                  <a:pt x="12675" y="75"/>
                </a:cubicBezTo>
                <a:cubicBezTo>
                  <a:pt x="12453" y="156"/>
                  <a:pt x="12041" y="509"/>
                  <a:pt x="11963" y="682"/>
                </a:cubicBezTo>
                <a:cubicBezTo>
                  <a:pt x="11940" y="734"/>
                  <a:pt x="11745" y="853"/>
                  <a:pt x="11528" y="944"/>
                </a:cubicBezTo>
                <a:cubicBezTo>
                  <a:pt x="10821" y="1242"/>
                  <a:pt x="10474" y="1724"/>
                  <a:pt x="10245" y="2755"/>
                </a:cubicBezTo>
                <a:cubicBezTo>
                  <a:pt x="10013" y="3792"/>
                  <a:pt x="10256" y="5203"/>
                  <a:pt x="10754" y="5717"/>
                </a:cubicBezTo>
                <a:cubicBezTo>
                  <a:pt x="10841" y="5807"/>
                  <a:pt x="10973" y="5957"/>
                  <a:pt x="11043" y="6052"/>
                </a:cubicBezTo>
                <a:cubicBezTo>
                  <a:pt x="11166" y="6222"/>
                  <a:pt x="11163" y="6233"/>
                  <a:pt x="11141" y="6722"/>
                </a:cubicBezTo>
                <a:cubicBezTo>
                  <a:pt x="11113" y="7313"/>
                  <a:pt x="10905" y="8368"/>
                  <a:pt x="10779" y="8544"/>
                </a:cubicBezTo>
                <a:cubicBezTo>
                  <a:pt x="10715" y="8634"/>
                  <a:pt x="10616" y="8668"/>
                  <a:pt x="10417" y="8669"/>
                </a:cubicBezTo>
                <a:cubicBezTo>
                  <a:pt x="10266" y="8670"/>
                  <a:pt x="10031" y="8707"/>
                  <a:pt x="9895" y="8763"/>
                </a:cubicBezTo>
                <a:cubicBezTo>
                  <a:pt x="9758" y="8819"/>
                  <a:pt x="9498" y="8867"/>
                  <a:pt x="9312" y="8868"/>
                </a:cubicBezTo>
                <a:cubicBezTo>
                  <a:pt x="9126" y="8869"/>
                  <a:pt x="8958" y="8902"/>
                  <a:pt x="8944" y="8941"/>
                </a:cubicBezTo>
                <a:cubicBezTo>
                  <a:pt x="8929" y="8980"/>
                  <a:pt x="8775" y="9015"/>
                  <a:pt x="8600" y="9015"/>
                </a:cubicBezTo>
                <a:cubicBezTo>
                  <a:pt x="8425" y="9016"/>
                  <a:pt x="8117" y="9058"/>
                  <a:pt x="7912" y="9098"/>
                </a:cubicBezTo>
                <a:cubicBezTo>
                  <a:pt x="7708" y="9139"/>
                  <a:pt x="7354" y="9192"/>
                  <a:pt x="7127" y="9224"/>
                </a:cubicBezTo>
                <a:cubicBezTo>
                  <a:pt x="6676" y="9288"/>
                  <a:pt x="5994" y="9404"/>
                  <a:pt x="5476" y="9507"/>
                </a:cubicBezTo>
                <a:cubicBezTo>
                  <a:pt x="5034" y="9596"/>
                  <a:pt x="4289" y="9718"/>
                  <a:pt x="3782" y="9789"/>
                </a:cubicBezTo>
                <a:cubicBezTo>
                  <a:pt x="3555" y="9821"/>
                  <a:pt x="2992" y="9911"/>
                  <a:pt x="2530" y="9988"/>
                </a:cubicBezTo>
                <a:cubicBezTo>
                  <a:pt x="1610" y="10140"/>
                  <a:pt x="1644" y="10117"/>
                  <a:pt x="1339" y="10710"/>
                </a:cubicBezTo>
                <a:cubicBezTo>
                  <a:pt x="1257" y="10870"/>
                  <a:pt x="1199" y="10909"/>
                  <a:pt x="903" y="10951"/>
                </a:cubicBezTo>
                <a:cubicBezTo>
                  <a:pt x="514" y="11006"/>
                  <a:pt x="363" y="11130"/>
                  <a:pt x="160" y="11569"/>
                </a:cubicBezTo>
                <a:cubicBezTo>
                  <a:pt x="58" y="11788"/>
                  <a:pt x="21" y="11940"/>
                  <a:pt x="7" y="12228"/>
                </a:cubicBezTo>
                <a:cubicBezTo>
                  <a:pt x="-16" y="12704"/>
                  <a:pt x="12" y="12895"/>
                  <a:pt x="148" y="13170"/>
                </a:cubicBezTo>
                <a:cubicBezTo>
                  <a:pt x="299" y="13476"/>
                  <a:pt x="573" y="13696"/>
                  <a:pt x="1075" y="13913"/>
                </a:cubicBezTo>
                <a:cubicBezTo>
                  <a:pt x="1311" y="14015"/>
                  <a:pt x="1613" y="14142"/>
                  <a:pt x="1738" y="14196"/>
                </a:cubicBezTo>
                <a:cubicBezTo>
                  <a:pt x="2039" y="14327"/>
                  <a:pt x="3212" y="14807"/>
                  <a:pt x="3782" y="15033"/>
                </a:cubicBezTo>
                <a:cubicBezTo>
                  <a:pt x="4032" y="15133"/>
                  <a:pt x="4338" y="15270"/>
                  <a:pt x="4463" y="15327"/>
                </a:cubicBezTo>
                <a:cubicBezTo>
                  <a:pt x="4588" y="15385"/>
                  <a:pt x="4894" y="15511"/>
                  <a:pt x="5144" y="15609"/>
                </a:cubicBezTo>
                <a:cubicBezTo>
                  <a:pt x="5394" y="15707"/>
                  <a:pt x="5694" y="15828"/>
                  <a:pt x="5807" y="15881"/>
                </a:cubicBezTo>
                <a:cubicBezTo>
                  <a:pt x="5921" y="15934"/>
                  <a:pt x="6227" y="16061"/>
                  <a:pt x="6488" y="16164"/>
                </a:cubicBezTo>
                <a:cubicBezTo>
                  <a:pt x="6750" y="16267"/>
                  <a:pt x="7063" y="16402"/>
                  <a:pt x="7188" y="16457"/>
                </a:cubicBezTo>
                <a:cubicBezTo>
                  <a:pt x="7313" y="16512"/>
                  <a:pt x="7619" y="16629"/>
                  <a:pt x="7869" y="16729"/>
                </a:cubicBezTo>
                <a:cubicBezTo>
                  <a:pt x="8119" y="16829"/>
                  <a:pt x="8426" y="16958"/>
                  <a:pt x="8551" y="17012"/>
                </a:cubicBezTo>
                <a:cubicBezTo>
                  <a:pt x="8676" y="17065"/>
                  <a:pt x="8982" y="17192"/>
                  <a:pt x="9232" y="17294"/>
                </a:cubicBezTo>
                <a:cubicBezTo>
                  <a:pt x="9482" y="17396"/>
                  <a:pt x="9788" y="17522"/>
                  <a:pt x="9913" y="17577"/>
                </a:cubicBezTo>
                <a:cubicBezTo>
                  <a:pt x="10038" y="17632"/>
                  <a:pt x="10303" y="17741"/>
                  <a:pt x="10496" y="17818"/>
                </a:cubicBezTo>
                <a:cubicBezTo>
                  <a:pt x="10821" y="17947"/>
                  <a:pt x="11539" y="18243"/>
                  <a:pt x="12994" y="18844"/>
                </a:cubicBezTo>
                <a:cubicBezTo>
                  <a:pt x="13312" y="18976"/>
                  <a:pt x="13925" y="19232"/>
                  <a:pt x="14357" y="19409"/>
                </a:cubicBezTo>
                <a:cubicBezTo>
                  <a:pt x="14789" y="19586"/>
                  <a:pt x="15245" y="19781"/>
                  <a:pt x="15370" y="19838"/>
                </a:cubicBezTo>
                <a:cubicBezTo>
                  <a:pt x="15495" y="19895"/>
                  <a:pt x="15753" y="20002"/>
                  <a:pt x="15947" y="20079"/>
                </a:cubicBezTo>
                <a:cubicBezTo>
                  <a:pt x="16465" y="20285"/>
                  <a:pt x="17781" y="20824"/>
                  <a:pt x="18512" y="21136"/>
                </a:cubicBezTo>
                <a:cubicBezTo>
                  <a:pt x="19586" y="21593"/>
                  <a:pt x="20052" y="21500"/>
                  <a:pt x="20280" y="20791"/>
                </a:cubicBezTo>
                <a:lnTo>
                  <a:pt x="20384" y="20487"/>
                </a:lnTo>
                <a:lnTo>
                  <a:pt x="20611" y="20529"/>
                </a:lnTo>
                <a:cubicBezTo>
                  <a:pt x="21032" y="20596"/>
                  <a:pt x="21452" y="20247"/>
                  <a:pt x="21532" y="19775"/>
                </a:cubicBezTo>
                <a:cubicBezTo>
                  <a:pt x="21584" y="19466"/>
                  <a:pt x="21566" y="19048"/>
                  <a:pt x="21483" y="18634"/>
                </a:cubicBezTo>
                <a:cubicBezTo>
                  <a:pt x="21412" y="18280"/>
                  <a:pt x="21372" y="18183"/>
                  <a:pt x="21207" y="17996"/>
                </a:cubicBezTo>
                <a:cubicBezTo>
                  <a:pt x="21100" y="17874"/>
                  <a:pt x="20963" y="17730"/>
                  <a:pt x="20906" y="17682"/>
                </a:cubicBezTo>
                <a:cubicBezTo>
                  <a:pt x="20849" y="17633"/>
                  <a:pt x="20647" y="17418"/>
                  <a:pt x="20458" y="17200"/>
                </a:cubicBezTo>
                <a:cubicBezTo>
                  <a:pt x="20269" y="16983"/>
                  <a:pt x="20083" y="16769"/>
                  <a:pt x="20041" y="16729"/>
                </a:cubicBezTo>
                <a:cubicBezTo>
                  <a:pt x="20000" y="16689"/>
                  <a:pt x="19895" y="16577"/>
                  <a:pt x="19807" y="16478"/>
                </a:cubicBezTo>
                <a:cubicBezTo>
                  <a:pt x="19719" y="16379"/>
                  <a:pt x="19518" y="16155"/>
                  <a:pt x="19359" y="15986"/>
                </a:cubicBezTo>
                <a:cubicBezTo>
                  <a:pt x="19200" y="15816"/>
                  <a:pt x="18992" y="15579"/>
                  <a:pt x="18899" y="15452"/>
                </a:cubicBezTo>
                <a:cubicBezTo>
                  <a:pt x="18805" y="15325"/>
                  <a:pt x="18710" y="15222"/>
                  <a:pt x="18690" y="15222"/>
                </a:cubicBezTo>
                <a:cubicBezTo>
                  <a:pt x="18670" y="15222"/>
                  <a:pt x="18551" y="15102"/>
                  <a:pt x="18426" y="14960"/>
                </a:cubicBezTo>
                <a:cubicBezTo>
                  <a:pt x="17995" y="14471"/>
                  <a:pt x="17895" y="14353"/>
                  <a:pt x="17776" y="14238"/>
                </a:cubicBezTo>
                <a:cubicBezTo>
                  <a:pt x="17639" y="14106"/>
                  <a:pt x="17189" y="13615"/>
                  <a:pt x="17002" y="13390"/>
                </a:cubicBezTo>
                <a:cubicBezTo>
                  <a:pt x="16859" y="13217"/>
                  <a:pt x="15950" y="12213"/>
                  <a:pt x="15750" y="12008"/>
                </a:cubicBezTo>
                <a:cubicBezTo>
                  <a:pt x="15676" y="11932"/>
                  <a:pt x="15520" y="11760"/>
                  <a:pt x="15400" y="11621"/>
                </a:cubicBezTo>
                <a:cubicBezTo>
                  <a:pt x="15281" y="11482"/>
                  <a:pt x="14988" y="11152"/>
                  <a:pt x="14750" y="10888"/>
                </a:cubicBezTo>
                <a:cubicBezTo>
                  <a:pt x="14511" y="10624"/>
                  <a:pt x="14266" y="10343"/>
                  <a:pt x="14204" y="10271"/>
                </a:cubicBezTo>
                <a:cubicBezTo>
                  <a:pt x="14143" y="10199"/>
                  <a:pt x="14076" y="10145"/>
                  <a:pt x="14056" y="10145"/>
                </a:cubicBezTo>
                <a:cubicBezTo>
                  <a:pt x="14036" y="10145"/>
                  <a:pt x="13987" y="10077"/>
                  <a:pt x="13946" y="9999"/>
                </a:cubicBezTo>
                <a:cubicBezTo>
                  <a:pt x="13905" y="9922"/>
                  <a:pt x="13856" y="9862"/>
                  <a:pt x="13835" y="9862"/>
                </a:cubicBezTo>
                <a:cubicBezTo>
                  <a:pt x="13814" y="9862"/>
                  <a:pt x="13527" y="9564"/>
                  <a:pt x="13197" y="9193"/>
                </a:cubicBezTo>
                <a:cubicBezTo>
                  <a:pt x="12520" y="8434"/>
                  <a:pt x="12542" y="8512"/>
                  <a:pt x="12724" y="7748"/>
                </a:cubicBezTo>
                <a:cubicBezTo>
                  <a:pt x="12775" y="7535"/>
                  <a:pt x="12871" y="6998"/>
                  <a:pt x="12939" y="6555"/>
                </a:cubicBezTo>
                <a:cubicBezTo>
                  <a:pt x="13053" y="5806"/>
                  <a:pt x="13060" y="5719"/>
                  <a:pt x="13013" y="5340"/>
                </a:cubicBezTo>
                <a:cubicBezTo>
                  <a:pt x="12985" y="5116"/>
                  <a:pt x="12965" y="4910"/>
                  <a:pt x="12970" y="4880"/>
                </a:cubicBezTo>
                <a:cubicBezTo>
                  <a:pt x="12974" y="4850"/>
                  <a:pt x="13046" y="4794"/>
                  <a:pt x="13129" y="4754"/>
                </a:cubicBezTo>
                <a:cubicBezTo>
                  <a:pt x="13337" y="4656"/>
                  <a:pt x="13430" y="4346"/>
                  <a:pt x="13430" y="3718"/>
                </a:cubicBezTo>
                <a:cubicBezTo>
                  <a:pt x="13430" y="2879"/>
                  <a:pt x="13200" y="2028"/>
                  <a:pt x="12829" y="1499"/>
                </a:cubicBezTo>
                <a:cubicBezTo>
                  <a:pt x="12729" y="1357"/>
                  <a:pt x="12657" y="1217"/>
                  <a:pt x="12669" y="1185"/>
                </a:cubicBezTo>
                <a:cubicBezTo>
                  <a:pt x="12681" y="1153"/>
                  <a:pt x="12832" y="1122"/>
                  <a:pt x="13007" y="1122"/>
                </a:cubicBezTo>
                <a:cubicBezTo>
                  <a:pt x="13296" y="1122"/>
                  <a:pt x="13342" y="1144"/>
                  <a:pt x="13528" y="1352"/>
                </a:cubicBezTo>
                <a:cubicBezTo>
                  <a:pt x="13649" y="1487"/>
                  <a:pt x="13786" y="1724"/>
                  <a:pt x="13860" y="1928"/>
                </a:cubicBezTo>
                <a:cubicBezTo>
                  <a:pt x="13973" y="2240"/>
                  <a:pt x="13989" y="2346"/>
                  <a:pt x="14001" y="2954"/>
                </a:cubicBezTo>
                <a:cubicBezTo>
                  <a:pt x="14011" y="3473"/>
                  <a:pt x="14029" y="3650"/>
                  <a:pt x="14081" y="3718"/>
                </a:cubicBezTo>
                <a:cubicBezTo>
                  <a:pt x="14180" y="3848"/>
                  <a:pt x="14399" y="3819"/>
                  <a:pt x="14510" y="3666"/>
                </a:cubicBezTo>
                <a:cubicBezTo>
                  <a:pt x="14602" y="3539"/>
                  <a:pt x="14609" y="3483"/>
                  <a:pt x="14609" y="2765"/>
                </a:cubicBezTo>
                <a:cubicBezTo>
                  <a:pt x="14609" y="1982"/>
                  <a:pt x="14602" y="1947"/>
                  <a:pt x="14388" y="1300"/>
                </a:cubicBezTo>
                <a:cubicBezTo>
                  <a:pt x="14197" y="724"/>
                  <a:pt x="13913" y="364"/>
                  <a:pt x="13467" y="138"/>
                </a:cubicBezTo>
                <a:cubicBezTo>
                  <a:pt x="13310" y="58"/>
                  <a:pt x="13188" y="11"/>
                  <a:pt x="13068" y="2"/>
                </a:cubicBezTo>
                <a:close/>
                <a:moveTo>
                  <a:pt x="10877" y="10354"/>
                </a:moveTo>
                <a:cubicBezTo>
                  <a:pt x="10907" y="10354"/>
                  <a:pt x="11082" y="10525"/>
                  <a:pt x="11313" y="10752"/>
                </a:cubicBezTo>
                <a:cubicBezTo>
                  <a:pt x="11725" y="11106"/>
                  <a:pt x="12319" y="11768"/>
                  <a:pt x="13442" y="13003"/>
                </a:cubicBezTo>
                <a:cubicBezTo>
                  <a:pt x="14764" y="14455"/>
                  <a:pt x="16368" y="16215"/>
                  <a:pt x="17008" y="16918"/>
                </a:cubicBezTo>
                <a:cubicBezTo>
                  <a:pt x="17329" y="17270"/>
                  <a:pt x="17617" y="17606"/>
                  <a:pt x="17819" y="17860"/>
                </a:cubicBezTo>
                <a:cubicBezTo>
                  <a:pt x="17922" y="17987"/>
                  <a:pt x="17998" y="18094"/>
                  <a:pt x="18052" y="18174"/>
                </a:cubicBezTo>
                <a:cubicBezTo>
                  <a:pt x="18106" y="18253"/>
                  <a:pt x="18132" y="18303"/>
                  <a:pt x="18126" y="18320"/>
                </a:cubicBezTo>
                <a:cubicBezTo>
                  <a:pt x="18110" y="18365"/>
                  <a:pt x="18091" y="18390"/>
                  <a:pt x="18058" y="18404"/>
                </a:cubicBezTo>
                <a:cubicBezTo>
                  <a:pt x="18036" y="18418"/>
                  <a:pt x="18013" y="18427"/>
                  <a:pt x="17991" y="18425"/>
                </a:cubicBezTo>
                <a:cubicBezTo>
                  <a:pt x="17932" y="18418"/>
                  <a:pt x="17435" y="18222"/>
                  <a:pt x="16923" y="18006"/>
                </a:cubicBezTo>
                <a:cubicBezTo>
                  <a:pt x="14719" y="17070"/>
                  <a:pt x="12429" y="16111"/>
                  <a:pt x="12012" y="15955"/>
                </a:cubicBezTo>
                <a:cubicBezTo>
                  <a:pt x="11949" y="15930"/>
                  <a:pt x="11921" y="15917"/>
                  <a:pt x="11859" y="15892"/>
                </a:cubicBezTo>
                <a:cubicBezTo>
                  <a:pt x="11851" y="15889"/>
                  <a:pt x="11824" y="15884"/>
                  <a:pt x="11816" y="15881"/>
                </a:cubicBezTo>
                <a:cubicBezTo>
                  <a:pt x="11605" y="15805"/>
                  <a:pt x="11129" y="15617"/>
                  <a:pt x="10711" y="15442"/>
                </a:cubicBezTo>
                <a:cubicBezTo>
                  <a:pt x="10277" y="15259"/>
                  <a:pt x="9516" y="14945"/>
                  <a:pt x="9017" y="14751"/>
                </a:cubicBezTo>
                <a:cubicBezTo>
                  <a:pt x="8518" y="14556"/>
                  <a:pt x="7985" y="14333"/>
                  <a:pt x="7833" y="14259"/>
                </a:cubicBezTo>
                <a:cubicBezTo>
                  <a:pt x="7681" y="14184"/>
                  <a:pt x="6452" y="13675"/>
                  <a:pt x="5107" y="13118"/>
                </a:cubicBezTo>
                <a:cubicBezTo>
                  <a:pt x="4964" y="13059"/>
                  <a:pt x="4975" y="13060"/>
                  <a:pt x="4837" y="13003"/>
                </a:cubicBezTo>
                <a:cubicBezTo>
                  <a:pt x="4573" y="12894"/>
                  <a:pt x="4136" y="12708"/>
                  <a:pt x="3960" y="12636"/>
                </a:cubicBezTo>
                <a:cubicBezTo>
                  <a:pt x="3243" y="12344"/>
                  <a:pt x="2610" y="12078"/>
                  <a:pt x="2548" y="12040"/>
                </a:cubicBezTo>
                <a:cubicBezTo>
                  <a:pt x="2524" y="12025"/>
                  <a:pt x="2518" y="12012"/>
                  <a:pt x="2505" y="11998"/>
                </a:cubicBezTo>
                <a:cubicBezTo>
                  <a:pt x="2496" y="11989"/>
                  <a:pt x="2480" y="11975"/>
                  <a:pt x="2474" y="11966"/>
                </a:cubicBezTo>
                <a:cubicBezTo>
                  <a:pt x="2404" y="11864"/>
                  <a:pt x="2720" y="11759"/>
                  <a:pt x="3548" y="11590"/>
                </a:cubicBezTo>
                <a:cubicBezTo>
                  <a:pt x="3663" y="11567"/>
                  <a:pt x="3810" y="11531"/>
                  <a:pt x="3947" y="11506"/>
                </a:cubicBezTo>
                <a:cubicBezTo>
                  <a:pt x="4690" y="11365"/>
                  <a:pt x="5705" y="11190"/>
                  <a:pt x="7305" y="10930"/>
                </a:cubicBezTo>
                <a:cubicBezTo>
                  <a:pt x="7380" y="10917"/>
                  <a:pt x="7441" y="10911"/>
                  <a:pt x="7513" y="10899"/>
                </a:cubicBezTo>
                <a:cubicBezTo>
                  <a:pt x="7574" y="10889"/>
                  <a:pt x="7605" y="10877"/>
                  <a:pt x="7667" y="10867"/>
                </a:cubicBezTo>
                <a:cubicBezTo>
                  <a:pt x="8553" y="10722"/>
                  <a:pt x="9537" y="10558"/>
                  <a:pt x="9883" y="10490"/>
                </a:cubicBezTo>
                <a:cubicBezTo>
                  <a:pt x="10212" y="10426"/>
                  <a:pt x="10427" y="10379"/>
                  <a:pt x="10631" y="10396"/>
                </a:cubicBezTo>
                <a:cubicBezTo>
                  <a:pt x="10669" y="10392"/>
                  <a:pt x="10864" y="10354"/>
                  <a:pt x="10877" y="1035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17" name="image5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3400" y="1432205"/>
            <a:ext cx="12070340" cy="710129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image3.png"/>
          <p:cNvPicPr>
            <a:picLocks noChangeAspect="1"/>
          </p:cNvPicPr>
          <p:nvPr/>
        </p:nvPicPr>
        <p:blipFill>
          <a:blip r:embed="rId2">
            <a:extLst/>
          </a:blip>
          <a:srcRect l="4196" t="3941" r="3900" b="1957"/>
          <a:stretch>
            <a:fillRect/>
          </a:stretch>
        </p:blipFill>
        <p:spPr>
          <a:xfrm>
            <a:off x="9178512" y="607523"/>
            <a:ext cx="2799197" cy="2853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70" fill="norm" stroke="1" extrusionOk="0">
                <a:moveTo>
                  <a:pt x="8895" y="7"/>
                </a:moveTo>
                <a:cubicBezTo>
                  <a:pt x="8877" y="41"/>
                  <a:pt x="8834" y="283"/>
                  <a:pt x="8800" y="544"/>
                </a:cubicBezTo>
                <a:cubicBezTo>
                  <a:pt x="8765" y="805"/>
                  <a:pt x="8696" y="1322"/>
                  <a:pt x="8644" y="1693"/>
                </a:cubicBezTo>
                <a:cubicBezTo>
                  <a:pt x="8453" y="3066"/>
                  <a:pt x="8284" y="4285"/>
                  <a:pt x="8182" y="5038"/>
                </a:cubicBezTo>
                <a:cubicBezTo>
                  <a:pt x="8125" y="5464"/>
                  <a:pt x="8043" y="6028"/>
                  <a:pt x="8004" y="6289"/>
                </a:cubicBezTo>
                <a:cubicBezTo>
                  <a:pt x="7964" y="6550"/>
                  <a:pt x="7908" y="6938"/>
                  <a:pt x="7879" y="7156"/>
                </a:cubicBezTo>
                <a:cubicBezTo>
                  <a:pt x="7850" y="7373"/>
                  <a:pt x="7804" y="7580"/>
                  <a:pt x="7775" y="7615"/>
                </a:cubicBezTo>
                <a:cubicBezTo>
                  <a:pt x="7746" y="7649"/>
                  <a:pt x="7626" y="7692"/>
                  <a:pt x="7509" y="7711"/>
                </a:cubicBezTo>
                <a:cubicBezTo>
                  <a:pt x="7391" y="7729"/>
                  <a:pt x="6731" y="7843"/>
                  <a:pt x="6045" y="7966"/>
                </a:cubicBezTo>
                <a:cubicBezTo>
                  <a:pt x="5358" y="8088"/>
                  <a:pt x="4486" y="8242"/>
                  <a:pt x="4108" y="8308"/>
                </a:cubicBezTo>
                <a:cubicBezTo>
                  <a:pt x="3188" y="8467"/>
                  <a:pt x="1755" y="8722"/>
                  <a:pt x="1408" y="8788"/>
                </a:cubicBezTo>
                <a:cubicBezTo>
                  <a:pt x="1254" y="8817"/>
                  <a:pt x="880" y="8882"/>
                  <a:pt x="575" y="8935"/>
                </a:cubicBezTo>
                <a:cubicBezTo>
                  <a:pt x="270" y="8987"/>
                  <a:pt x="11" y="9038"/>
                  <a:pt x="0" y="9049"/>
                </a:cubicBezTo>
                <a:cubicBezTo>
                  <a:pt x="-10" y="9059"/>
                  <a:pt x="298" y="9216"/>
                  <a:pt x="683" y="9397"/>
                </a:cubicBezTo>
                <a:cubicBezTo>
                  <a:pt x="2682" y="10334"/>
                  <a:pt x="2682" y="10333"/>
                  <a:pt x="2152" y="10333"/>
                </a:cubicBezTo>
                <a:cubicBezTo>
                  <a:pt x="1973" y="10333"/>
                  <a:pt x="1857" y="10358"/>
                  <a:pt x="1815" y="10408"/>
                </a:cubicBezTo>
                <a:cubicBezTo>
                  <a:pt x="1774" y="10457"/>
                  <a:pt x="1661" y="10483"/>
                  <a:pt x="1485" y="10483"/>
                </a:cubicBezTo>
                <a:cubicBezTo>
                  <a:pt x="1309" y="10483"/>
                  <a:pt x="1196" y="10508"/>
                  <a:pt x="1154" y="10558"/>
                </a:cubicBezTo>
                <a:cubicBezTo>
                  <a:pt x="1101" y="10620"/>
                  <a:pt x="1106" y="10633"/>
                  <a:pt x="1191" y="10633"/>
                </a:cubicBezTo>
                <a:cubicBezTo>
                  <a:pt x="1247" y="10633"/>
                  <a:pt x="1321" y="10666"/>
                  <a:pt x="1356" y="10708"/>
                </a:cubicBezTo>
                <a:cubicBezTo>
                  <a:pt x="1391" y="10749"/>
                  <a:pt x="1460" y="10782"/>
                  <a:pt x="1509" y="10782"/>
                </a:cubicBezTo>
                <a:cubicBezTo>
                  <a:pt x="1559" y="10782"/>
                  <a:pt x="1628" y="10815"/>
                  <a:pt x="1662" y="10857"/>
                </a:cubicBezTo>
                <a:cubicBezTo>
                  <a:pt x="1697" y="10898"/>
                  <a:pt x="1755" y="10932"/>
                  <a:pt x="1791" y="10932"/>
                </a:cubicBezTo>
                <a:cubicBezTo>
                  <a:pt x="1849" y="10932"/>
                  <a:pt x="2277" y="11120"/>
                  <a:pt x="2479" y="11235"/>
                </a:cubicBezTo>
                <a:cubicBezTo>
                  <a:pt x="2521" y="11259"/>
                  <a:pt x="2635" y="11314"/>
                  <a:pt x="2733" y="11358"/>
                </a:cubicBezTo>
                <a:cubicBezTo>
                  <a:pt x="2831" y="11403"/>
                  <a:pt x="3049" y="11502"/>
                  <a:pt x="3217" y="11580"/>
                </a:cubicBezTo>
                <a:cubicBezTo>
                  <a:pt x="3386" y="11659"/>
                  <a:pt x="3603" y="11758"/>
                  <a:pt x="3701" y="11802"/>
                </a:cubicBezTo>
                <a:cubicBezTo>
                  <a:pt x="3799" y="11847"/>
                  <a:pt x="3913" y="11902"/>
                  <a:pt x="3955" y="11925"/>
                </a:cubicBezTo>
                <a:cubicBezTo>
                  <a:pt x="3997" y="11949"/>
                  <a:pt x="4124" y="12009"/>
                  <a:pt x="4236" y="12060"/>
                </a:cubicBezTo>
                <a:cubicBezTo>
                  <a:pt x="4348" y="12112"/>
                  <a:pt x="4526" y="12206"/>
                  <a:pt x="4631" y="12267"/>
                </a:cubicBezTo>
                <a:cubicBezTo>
                  <a:pt x="4735" y="12329"/>
                  <a:pt x="4863" y="12381"/>
                  <a:pt x="4916" y="12381"/>
                </a:cubicBezTo>
                <a:cubicBezTo>
                  <a:pt x="4969" y="12381"/>
                  <a:pt x="5044" y="12415"/>
                  <a:pt x="5078" y="12456"/>
                </a:cubicBezTo>
                <a:cubicBezTo>
                  <a:pt x="5113" y="12498"/>
                  <a:pt x="5171" y="12531"/>
                  <a:pt x="5210" y="12531"/>
                </a:cubicBezTo>
                <a:cubicBezTo>
                  <a:pt x="5249" y="12531"/>
                  <a:pt x="5321" y="12551"/>
                  <a:pt x="5369" y="12576"/>
                </a:cubicBezTo>
                <a:cubicBezTo>
                  <a:pt x="5418" y="12602"/>
                  <a:pt x="5495" y="12636"/>
                  <a:pt x="5537" y="12651"/>
                </a:cubicBezTo>
                <a:cubicBezTo>
                  <a:pt x="5579" y="12667"/>
                  <a:pt x="5648" y="12701"/>
                  <a:pt x="5690" y="12726"/>
                </a:cubicBezTo>
                <a:cubicBezTo>
                  <a:pt x="5732" y="12752"/>
                  <a:pt x="5798" y="12785"/>
                  <a:pt x="5840" y="12801"/>
                </a:cubicBezTo>
                <a:cubicBezTo>
                  <a:pt x="5882" y="12817"/>
                  <a:pt x="5986" y="12875"/>
                  <a:pt x="6070" y="12927"/>
                </a:cubicBezTo>
                <a:cubicBezTo>
                  <a:pt x="6154" y="12980"/>
                  <a:pt x="6260" y="13024"/>
                  <a:pt x="6306" y="13026"/>
                </a:cubicBezTo>
                <a:cubicBezTo>
                  <a:pt x="6351" y="13028"/>
                  <a:pt x="6415" y="13059"/>
                  <a:pt x="6446" y="13095"/>
                </a:cubicBezTo>
                <a:cubicBezTo>
                  <a:pt x="6477" y="13132"/>
                  <a:pt x="6596" y="13193"/>
                  <a:pt x="6710" y="13230"/>
                </a:cubicBezTo>
                <a:cubicBezTo>
                  <a:pt x="6938" y="13304"/>
                  <a:pt x="7036" y="13431"/>
                  <a:pt x="6994" y="13596"/>
                </a:cubicBezTo>
                <a:cubicBezTo>
                  <a:pt x="6978" y="13656"/>
                  <a:pt x="6933" y="13975"/>
                  <a:pt x="6890" y="14304"/>
                </a:cubicBezTo>
                <a:cubicBezTo>
                  <a:pt x="6848" y="14634"/>
                  <a:pt x="6778" y="15148"/>
                  <a:pt x="6734" y="15450"/>
                </a:cubicBezTo>
                <a:cubicBezTo>
                  <a:pt x="6622" y="16229"/>
                  <a:pt x="6477" y="17274"/>
                  <a:pt x="6355" y="18174"/>
                </a:cubicBezTo>
                <a:cubicBezTo>
                  <a:pt x="6297" y="18600"/>
                  <a:pt x="6213" y="19188"/>
                  <a:pt x="6168" y="19482"/>
                </a:cubicBezTo>
                <a:cubicBezTo>
                  <a:pt x="6123" y="19776"/>
                  <a:pt x="6096" y="20042"/>
                  <a:pt x="6107" y="20073"/>
                </a:cubicBezTo>
                <a:cubicBezTo>
                  <a:pt x="6117" y="20104"/>
                  <a:pt x="6428" y="19823"/>
                  <a:pt x="6801" y="19449"/>
                </a:cubicBezTo>
                <a:cubicBezTo>
                  <a:pt x="7173" y="19076"/>
                  <a:pt x="7501" y="18782"/>
                  <a:pt x="7527" y="18798"/>
                </a:cubicBezTo>
                <a:cubicBezTo>
                  <a:pt x="7591" y="18837"/>
                  <a:pt x="7589" y="19008"/>
                  <a:pt x="7524" y="19047"/>
                </a:cubicBezTo>
                <a:cubicBezTo>
                  <a:pt x="7496" y="19064"/>
                  <a:pt x="7472" y="19236"/>
                  <a:pt x="7472" y="19428"/>
                </a:cubicBezTo>
                <a:cubicBezTo>
                  <a:pt x="7472" y="19621"/>
                  <a:pt x="7445" y="19824"/>
                  <a:pt x="7414" y="19881"/>
                </a:cubicBezTo>
                <a:cubicBezTo>
                  <a:pt x="7382" y="19939"/>
                  <a:pt x="7347" y="20179"/>
                  <a:pt x="7334" y="20415"/>
                </a:cubicBezTo>
                <a:cubicBezTo>
                  <a:pt x="7322" y="20651"/>
                  <a:pt x="7292" y="20891"/>
                  <a:pt x="7267" y="20946"/>
                </a:cubicBezTo>
                <a:cubicBezTo>
                  <a:pt x="7242" y="21001"/>
                  <a:pt x="7217" y="21162"/>
                  <a:pt x="7209" y="21306"/>
                </a:cubicBezTo>
                <a:cubicBezTo>
                  <a:pt x="7200" y="21453"/>
                  <a:pt x="7215" y="21570"/>
                  <a:pt x="7242" y="21570"/>
                </a:cubicBezTo>
                <a:cubicBezTo>
                  <a:pt x="7299" y="21570"/>
                  <a:pt x="7931" y="20967"/>
                  <a:pt x="7931" y="20913"/>
                </a:cubicBezTo>
                <a:cubicBezTo>
                  <a:pt x="7931" y="20894"/>
                  <a:pt x="8211" y="20596"/>
                  <a:pt x="8555" y="20250"/>
                </a:cubicBezTo>
                <a:cubicBezTo>
                  <a:pt x="8898" y="19904"/>
                  <a:pt x="9226" y="19571"/>
                  <a:pt x="9284" y="19509"/>
                </a:cubicBezTo>
                <a:cubicBezTo>
                  <a:pt x="9342" y="19448"/>
                  <a:pt x="9427" y="19364"/>
                  <a:pt x="9474" y="19323"/>
                </a:cubicBezTo>
                <a:cubicBezTo>
                  <a:pt x="9667" y="19153"/>
                  <a:pt x="12056" y="16711"/>
                  <a:pt x="12394" y="16338"/>
                </a:cubicBezTo>
                <a:cubicBezTo>
                  <a:pt x="12544" y="16173"/>
                  <a:pt x="12619" y="16125"/>
                  <a:pt x="12746" y="16125"/>
                </a:cubicBezTo>
                <a:cubicBezTo>
                  <a:pt x="12910" y="16125"/>
                  <a:pt x="13203" y="16243"/>
                  <a:pt x="13257" y="16329"/>
                </a:cubicBezTo>
                <a:cubicBezTo>
                  <a:pt x="13273" y="16355"/>
                  <a:pt x="13344" y="16374"/>
                  <a:pt x="13410" y="16374"/>
                </a:cubicBezTo>
                <a:cubicBezTo>
                  <a:pt x="13477" y="16374"/>
                  <a:pt x="13543" y="16399"/>
                  <a:pt x="13560" y="16425"/>
                </a:cubicBezTo>
                <a:cubicBezTo>
                  <a:pt x="13594" y="16479"/>
                  <a:pt x="13850" y="16598"/>
                  <a:pt x="14047" y="16653"/>
                </a:cubicBezTo>
                <a:cubicBezTo>
                  <a:pt x="14117" y="16673"/>
                  <a:pt x="14231" y="16728"/>
                  <a:pt x="14301" y="16776"/>
                </a:cubicBezTo>
                <a:cubicBezTo>
                  <a:pt x="14371" y="16824"/>
                  <a:pt x="14530" y="16912"/>
                  <a:pt x="14656" y="16971"/>
                </a:cubicBezTo>
                <a:cubicBezTo>
                  <a:pt x="14782" y="17030"/>
                  <a:pt x="14920" y="17097"/>
                  <a:pt x="14962" y="17121"/>
                </a:cubicBezTo>
                <a:cubicBezTo>
                  <a:pt x="15038" y="17164"/>
                  <a:pt x="15528" y="17384"/>
                  <a:pt x="15675" y="17442"/>
                </a:cubicBezTo>
                <a:cubicBezTo>
                  <a:pt x="15717" y="17459"/>
                  <a:pt x="15786" y="17494"/>
                  <a:pt x="15828" y="17520"/>
                </a:cubicBezTo>
                <a:cubicBezTo>
                  <a:pt x="15870" y="17546"/>
                  <a:pt x="16062" y="17638"/>
                  <a:pt x="16251" y="17724"/>
                </a:cubicBezTo>
                <a:cubicBezTo>
                  <a:pt x="16440" y="17811"/>
                  <a:pt x="16605" y="17903"/>
                  <a:pt x="16621" y="17928"/>
                </a:cubicBezTo>
                <a:cubicBezTo>
                  <a:pt x="16637" y="17953"/>
                  <a:pt x="16698" y="17973"/>
                  <a:pt x="16753" y="17973"/>
                </a:cubicBezTo>
                <a:cubicBezTo>
                  <a:pt x="16808" y="17973"/>
                  <a:pt x="16942" y="18030"/>
                  <a:pt x="17053" y="18099"/>
                </a:cubicBezTo>
                <a:cubicBezTo>
                  <a:pt x="17164" y="18168"/>
                  <a:pt x="17286" y="18222"/>
                  <a:pt x="17325" y="18222"/>
                </a:cubicBezTo>
                <a:cubicBezTo>
                  <a:pt x="17364" y="18222"/>
                  <a:pt x="17425" y="18256"/>
                  <a:pt x="17460" y="18297"/>
                </a:cubicBezTo>
                <a:cubicBezTo>
                  <a:pt x="17495" y="18338"/>
                  <a:pt x="17574" y="18372"/>
                  <a:pt x="17637" y="18372"/>
                </a:cubicBezTo>
                <a:cubicBezTo>
                  <a:pt x="17701" y="18372"/>
                  <a:pt x="17783" y="18406"/>
                  <a:pt x="17818" y="18447"/>
                </a:cubicBezTo>
                <a:cubicBezTo>
                  <a:pt x="17853" y="18488"/>
                  <a:pt x="17916" y="18522"/>
                  <a:pt x="17959" y="18522"/>
                </a:cubicBezTo>
                <a:cubicBezTo>
                  <a:pt x="18002" y="18522"/>
                  <a:pt x="18112" y="18579"/>
                  <a:pt x="18204" y="18648"/>
                </a:cubicBezTo>
                <a:cubicBezTo>
                  <a:pt x="18296" y="18717"/>
                  <a:pt x="18419" y="18771"/>
                  <a:pt x="18479" y="18771"/>
                </a:cubicBezTo>
                <a:cubicBezTo>
                  <a:pt x="18539" y="18771"/>
                  <a:pt x="18663" y="18828"/>
                  <a:pt x="18755" y="18897"/>
                </a:cubicBezTo>
                <a:cubicBezTo>
                  <a:pt x="18847" y="18966"/>
                  <a:pt x="18971" y="19023"/>
                  <a:pt x="19030" y="19023"/>
                </a:cubicBezTo>
                <a:cubicBezTo>
                  <a:pt x="19089" y="19023"/>
                  <a:pt x="19149" y="19042"/>
                  <a:pt x="19165" y="19068"/>
                </a:cubicBezTo>
                <a:cubicBezTo>
                  <a:pt x="19181" y="19094"/>
                  <a:pt x="19305" y="19164"/>
                  <a:pt x="19437" y="19224"/>
                </a:cubicBezTo>
                <a:cubicBezTo>
                  <a:pt x="19570" y="19284"/>
                  <a:pt x="19716" y="19353"/>
                  <a:pt x="19765" y="19377"/>
                </a:cubicBezTo>
                <a:cubicBezTo>
                  <a:pt x="19859" y="19424"/>
                  <a:pt x="19895" y="19351"/>
                  <a:pt x="19804" y="19296"/>
                </a:cubicBezTo>
                <a:cubicBezTo>
                  <a:pt x="19776" y="19279"/>
                  <a:pt x="19752" y="19226"/>
                  <a:pt x="19752" y="19176"/>
                </a:cubicBezTo>
                <a:cubicBezTo>
                  <a:pt x="19752" y="19126"/>
                  <a:pt x="19718" y="19057"/>
                  <a:pt x="19676" y="19023"/>
                </a:cubicBezTo>
                <a:cubicBezTo>
                  <a:pt x="19634" y="18989"/>
                  <a:pt x="19599" y="18928"/>
                  <a:pt x="19599" y="18888"/>
                </a:cubicBezTo>
                <a:cubicBezTo>
                  <a:pt x="19599" y="18848"/>
                  <a:pt x="19544" y="18741"/>
                  <a:pt x="19474" y="18651"/>
                </a:cubicBezTo>
                <a:cubicBezTo>
                  <a:pt x="19404" y="18561"/>
                  <a:pt x="19345" y="18440"/>
                  <a:pt x="19345" y="18384"/>
                </a:cubicBezTo>
                <a:cubicBezTo>
                  <a:pt x="19345" y="18328"/>
                  <a:pt x="19311" y="18271"/>
                  <a:pt x="19269" y="18255"/>
                </a:cubicBezTo>
                <a:cubicBezTo>
                  <a:pt x="19227" y="18239"/>
                  <a:pt x="19192" y="18195"/>
                  <a:pt x="19192" y="18156"/>
                </a:cubicBezTo>
                <a:cubicBezTo>
                  <a:pt x="19192" y="18117"/>
                  <a:pt x="19158" y="18058"/>
                  <a:pt x="19116" y="18024"/>
                </a:cubicBezTo>
                <a:cubicBezTo>
                  <a:pt x="19074" y="17990"/>
                  <a:pt x="19039" y="17925"/>
                  <a:pt x="19039" y="17883"/>
                </a:cubicBezTo>
                <a:cubicBezTo>
                  <a:pt x="19039" y="17841"/>
                  <a:pt x="18984" y="17733"/>
                  <a:pt x="18914" y="17643"/>
                </a:cubicBezTo>
                <a:cubicBezTo>
                  <a:pt x="18844" y="17553"/>
                  <a:pt x="18785" y="17457"/>
                  <a:pt x="18785" y="17427"/>
                </a:cubicBezTo>
                <a:cubicBezTo>
                  <a:pt x="18785" y="17397"/>
                  <a:pt x="18731" y="17287"/>
                  <a:pt x="18666" y="17184"/>
                </a:cubicBezTo>
                <a:cubicBezTo>
                  <a:pt x="18601" y="17082"/>
                  <a:pt x="18532" y="16967"/>
                  <a:pt x="18513" y="16926"/>
                </a:cubicBezTo>
                <a:cubicBezTo>
                  <a:pt x="18494" y="16885"/>
                  <a:pt x="18455" y="16809"/>
                  <a:pt x="18427" y="16761"/>
                </a:cubicBezTo>
                <a:cubicBezTo>
                  <a:pt x="18319" y="16576"/>
                  <a:pt x="18273" y="16492"/>
                  <a:pt x="18173" y="16299"/>
                </a:cubicBezTo>
                <a:cubicBezTo>
                  <a:pt x="18065" y="16091"/>
                  <a:pt x="18025" y="16019"/>
                  <a:pt x="17928" y="15852"/>
                </a:cubicBezTo>
                <a:cubicBezTo>
                  <a:pt x="17896" y="15797"/>
                  <a:pt x="17823" y="15662"/>
                  <a:pt x="17766" y="15552"/>
                </a:cubicBezTo>
                <a:cubicBezTo>
                  <a:pt x="17709" y="15442"/>
                  <a:pt x="17632" y="15306"/>
                  <a:pt x="17598" y="15252"/>
                </a:cubicBezTo>
                <a:cubicBezTo>
                  <a:pt x="17392" y="14933"/>
                  <a:pt x="17307" y="14772"/>
                  <a:pt x="17307" y="14709"/>
                </a:cubicBezTo>
                <a:cubicBezTo>
                  <a:pt x="17307" y="14671"/>
                  <a:pt x="17272" y="14623"/>
                  <a:pt x="17230" y="14607"/>
                </a:cubicBezTo>
                <a:cubicBezTo>
                  <a:pt x="17188" y="14592"/>
                  <a:pt x="17154" y="14549"/>
                  <a:pt x="17154" y="14511"/>
                </a:cubicBezTo>
                <a:cubicBezTo>
                  <a:pt x="17154" y="14473"/>
                  <a:pt x="17099" y="14335"/>
                  <a:pt x="17028" y="14205"/>
                </a:cubicBezTo>
                <a:cubicBezTo>
                  <a:pt x="16845" y="13868"/>
                  <a:pt x="16592" y="13429"/>
                  <a:pt x="16483" y="13254"/>
                </a:cubicBezTo>
                <a:cubicBezTo>
                  <a:pt x="16432" y="13172"/>
                  <a:pt x="16377" y="13071"/>
                  <a:pt x="16361" y="13029"/>
                </a:cubicBezTo>
                <a:cubicBezTo>
                  <a:pt x="16345" y="12988"/>
                  <a:pt x="16297" y="12895"/>
                  <a:pt x="16257" y="12822"/>
                </a:cubicBezTo>
                <a:cubicBezTo>
                  <a:pt x="16163" y="12651"/>
                  <a:pt x="16167" y="12508"/>
                  <a:pt x="16263" y="12429"/>
                </a:cubicBezTo>
                <a:cubicBezTo>
                  <a:pt x="16305" y="12395"/>
                  <a:pt x="16339" y="12336"/>
                  <a:pt x="16339" y="12297"/>
                </a:cubicBezTo>
                <a:cubicBezTo>
                  <a:pt x="16339" y="12259"/>
                  <a:pt x="16374" y="12212"/>
                  <a:pt x="16419" y="12195"/>
                </a:cubicBezTo>
                <a:cubicBezTo>
                  <a:pt x="16464" y="12179"/>
                  <a:pt x="16711" y="11951"/>
                  <a:pt x="16967" y="11688"/>
                </a:cubicBezTo>
                <a:cubicBezTo>
                  <a:pt x="17224" y="11426"/>
                  <a:pt x="17499" y="11155"/>
                  <a:pt x="17576" y="11085"/>
                </a:cubicBezTo>
                <a:cubicBezTo>
                  <a:pt x="17653" y="11016"/>
                  <a:pt x="17714" y="10940"/>
                  <a:pt x="17714" y="10914"/>
                </a:cubicBezTo>
                <a:cubicBezTo>
                  <a:pt x="17714" y="10889"/>
                  <a:pt x="18126" y="10461"/>
                  <a:pt x="18629" y="9964"/>
                </a:cubicBezTo>
                <a:cubicBezTo>
                  <a:pt x="20180" y="8432"/>
                  <a:pt x="20671" y="7925"/>
                  <a:pt x="20671" y="7852"/>
                </a:cubicBezTo>
                <a:cubicBezTo>
                  <a:pt x="20671" y="7813"/>
                  <a:pt x="20702" y="7771"/>
                  <a:pt x="20741" y="7756"/>
                </a:cubicBezTo>
                <a:cubicBezTo>
                  <a:pt x="20849" y="7715"/>
                  <a:pt x="21231" y="7360"/>
                  <a:pt x="21231" y="7300"/>
                </a:cubicBezTo>
                <a:cubicBezTo>
                  <a:pt x="21231" y="7271"/>
                  <a:pt x="21305" y="7201"/>
                  <a:pt x="21396" y="7144"/>
                </a:cubicBezTo>
                <a:cubicBezTo>
                  <a:pt x="21487" y="7087"/>
                  <a:pt x="21543" y="7039"/>
                  <a:pt x="21519" y="7039"/>
                </a:cubicBezTo>
                <a:cubicBezTo>
                  <a:pt x="21494" y="7038"/>
                  <a:pt x="21505" y="6997"/>
                  <a:pt x="21543" y="6949"/>
                </a:cubicBezTo>
                <a:cubicBezTo>
                  <a:pt x="21574" y="6911"/>
                  <a:pt x="21590" y="6890"/>
                  <a:pt x="21589" y="6886"/>
                </a:cubicBezTo>
                <a:cubicBezTo>
                  <a:pt x="21588" y="6881"/>
                  <a:pt x="21570" y="6894"/>
                  <a:pt x="21537" y="6919"/>
                </a:cubicBezTo>
                <a:cubicBezTo>
                  <a:pt x="21495" y="6950"/>
                  <a:pt x="21293" y="6992"/>
                  <a:pt x="21090" y="7012"/>
                </a:cubicBezTo>
                <a:cubicBezTo>
                  <a:pt x="20887" y="7031"/>
                  <a:pt x="20708" y="7068"/>
                  <a:pt x="20692" y="7093"/>
                </a:cubicBezTo>
                <a:cubicBezTo>
                  <a:pt x="20677" y="7117"/>
                  <a:pt x="20523" y="7138"/>
                  <a:pt x="20349" y="7138"/>
                </a:cubicBezTo>
                <a:cubicBezTo>
                  <a:pt x="20169" y="7138"/>
                  <a:pt x="19971" y="7170"/>
                  <a:pt x="19887" y="7213"/>
                </a:cubicBezTo>
                <a:cubicBezTo>
                  <a:pt x="19806" y="7254"/>
                  <a:pt x="19608" y="7288"/>
                  <a:pt x="19443" y="7288"/>
                </a:cubicBezTo>
                <a:cubicBezTo>
                  <a:pt x="19280" y="7288"/>
                  <a:pt x="19133" y="7308"/>
                  <a:pt x="19116" y="7336"/>
                </a:cubicBezTo>
                <a:cubicBezTo>
                  <a:pt x="19078" y="7395"/>
                  <a:pt x="18751" y="7402"/>
                  <a:pt x="18715" y="7345"/>
                </a:cubicBezTo>
                <a:cubicBezTo>
                  <a:pt x="18701" y="7323"/>
                  <a:pt x="19074" y="6915"/>
                  <a:pt x="19541" y="6439"/>
                </a:cubicBezTo>
                <a:cubicBezTo>
                  <a:pt x="20434" y="5529"/>
                  <a:pt x="20571" y="5375"/>
                  <a:pt x="20456" y="5413"/>
                </a:cubicBezTo>
                <a:cubicBezTo>
                  <a:pt x="20419" y="5425"/>
                  <a:pt x="20047" y="5491"/>
                  <a:pt x="19627" y="5563"/>
                </a:cubicBezTo>
                <a:cubicBezTo>
                  <a:pt x="19207" y="5634"/>
                  <a:pt x="18620" y="5735"/>
                  <a:pt x="18326" y="5788"/>
                </a:cubicBezTo>
                <a:cubicBezTo>
                  <a:pt x="17212" y="5988"/>
                  <a:pt x="16649" y="6089"/>
                  <a:pt x="15932" y="6214"/>
                </a:cubicBezTo>
                <a:cubicBezTo>
                  <a:pt x="15526" y="6284"/>
                  <a:pt x="15019" y="6375"/>
                  <a:pt x="14809" y="6415"/>
                </a:cubicBezTo>
                <a:cubicBezTo>
                  <a:pt x="14599" y="6455"/>
                  <a:pt x="14097" y="6544"/>
                  <a:pt x="13692" y="6616"/>
                </a:cubicBezTo>
                <a:lnTo>
                  <a:pt x="12954" y="6748"/>
                </a:lnTo>
                <a:lnTo>
                  <a:pt x="12816" y="6580"/>
                </a:lnTo>
                <a:cubicBezTo>
                  <a:pt x="12739" y="6488"/>
                  <a:pt x="12672" y="6364"/>
                  <a:pt x="12672" y="6304"/>
                </a:cubicBezTo>
                <a:cubicBezTo>
                  <a:pt x="12671" y="6244"/>
                  <a:pt x="12648" y="6180"/>
                  <a:pt x="12620" y="6163"/>
                </a:cubicBezTo>
                <a:cubicBezTo>
                  <a:pt x="12591" y="6146"/>
                  <a:pt x="12521" y="6038"/>
                  <a:pt x="12464" y="5923"/>
                </a:cubicBezTo>
                <a:cubicBezTo>
                  <a:pt x="12408" y="5808"/>
                  <a:pt x="12339" y="5674"/>
                  <a:pt x="12311" y="5626"/>
                </a:cubicBezTo>
                <a:cubicBezTo>
                  <a:pt x="12188" y="5411"/>
                  <a:pt x="12158" y="5352"/>
                  <a:pt x="12076" y="5188"/>
                </a:cubicBezTo>
                <a:cubicBezTo>
                  <a:pt x="12027" y="5092"/>
                  <a:pt x="11958" y="4997"/>
                  <a:pt x="11922" y="4975"/>
                </a:cubicBezTo>
                <a:cubicBezTo>
                  <a:pt x="11885" y="4953"/>
                  <a:pt x="11855" y="4883"/>
                  <a:pt x="11855" y="4819"/>
                </a:cubicBezTo>
                <a:cubicBezTo>
                  <a:pt x="11855" y="4755"/>
                  <a:pt x="11821" y="4674"/>
                  <a:pt x="11782" y="4642"/>
                </a:cubicBezTo>
                <a:cubicBezTo>
                  <a:pt x="11742" y="4610"/>
                  <a:pt x="11674" y="4514"/>
                  <a:pt x="11629" y="4426"/>
                </a:cubicBezTo>
                <a:cubicBezTo>
                  <a:pt x="11583" y="4338"/>
                  <a:pt x="11525" y="4230"/>
                  <a:pt x="11500" y="4189"/>
                </a:cubicBezTo>
                <a:cubicBezTo>
                  <a:pt x="11475" y="4148"/>
                  <a:pt x="11443" y="4080"/>
                  <a:pt x="11427" y="4039"/>
                </a:cubicBezTo>
                <a:cubicBezTo>
                  <a:pt x="11411" y="3998"/>
                  <a:pt x="11377" y="3933"/>
                  <a:pt x="11353" y="3892"/>
                </a:cubicBezTo>
                <a:cubicBezTo>
                  <a:pt x="11329" y="3851"/>
                  <a:pt x="11286" y="3770"/>
                  <a:pt x="11258" y="3715"/>
                </a:cubicBezTo>
                <a:cubicBezTo>
                  <a:pt x="11231" y="3660"/>
                  <a:pt x="11131" y="3483"/>
                  <a:pt x="11038" y="3319"/>
                </a:cubicBezTo>
                <a:cubicBezTo>
                  <a:pt x="10945" y="3155"/>
                  <a:pt x="10793" y="2873"/>
                  <a:pt x="10698" y="2695"/>
                </a:cubicBezTo>
                <a:cubicBezTo>
                  <a:pt x="10603" y="2517"/>
                  <a:pt x="10494" y="2334"/>
                  <a:pt x="10453" y="2290"/>
                </a:cubicBezTo>
                <a:cubicBezTo>
                  <a:pt x="10412" y="2245"/>
                  <a:pt x="10377" y="2164"/>
                  <a:pt x="10377" y="2107"/>
                </a:cubicBezTo>
                <a:cubicBezTo>
                  <a:pt x="10377" y="2050"/>
                  <a:pt x="10342" y="1991"/>
                  <a:pt x="10300" y="1975"/>
                </a:cubicBezTo>
                <a:cubicBezTo>
                  <a:pt x="10258" y="1959"/>
                  <a:pt x="10224" y="1909"/>
                  <a:pt x="10224" y="1864"/>
                </a:cubicBezTo>
                <a:cubicBezTo>
                  <a:pt x="10224" y="1819"/>
                  <a:pt x="10174" y="1717"/>
                  <a:pt x="10116" y="1636"/>
                </a:cubicBezTo>
                <a:cubicBezTo>
                  <a:pt x="10030" y="1517"/>
                  <a:pt x="9995" y="1501"/>
                  <a:pt x="9936" y="1549"/>
                </a:cubicBezTo>
                <a:cubicBezTo>
                  <a:pt x="9896" y="1581"/>
                  <a:pt x="9849" y="1590"/>
                  <a:pt x="9829" y="1570"/>
                </a:cubicBezTo>
                <a:cubicBezTo>
                  <a:pt x="9784" y="1526"/>
                  <a:pt x="9378" y="804"/>
                  <a:pt x="9119" y="307"/>
                </a:cubicBezTo>
                <a:cubicBezTo>
                  <a:pt x="9007" y="92"/>
                  <a:pt x="8915" y="-30"/>
                  <a:pt x="8895" y="7"/>
                </a:cubicBezTo>
                <a:close/>
                <a:moveTo>
                  <a:pt x="9495" y="2977"/>
                </a:moveTo>
                <a:cubicBezTo>
                  <a:pt x="9639" y="2952"/>
                  <a:pt x="9712" y="3401"/>
                  <a:pt x="9630" y="3943"/>
                </a:cubicBezTo>
                <a:cubicBezTo>
                  <a:pt x="9293" y="6181"/>
                  <a:pt x="9005" y="8339"/>
                  <a:pt x="9005" y="8638"/>
                </a:cubicBezTo>
                <a:cubicBezTo>
                  <a:pt x="9005" y="9077"/>
                  <a:pt x="8843" y="9169"/>
                  <a:pt x="7701" y="9367"/>
                </a:cubicBezTo>
                <a:cubicBezTo>
                  <a:pt x="7220" y="9449"/>
                  <a:pt x="6194" y="9626"/>
                  <a:pt x="5421" y="9760"/>
                </a:cubicBezTo>
                <a:lnTo>
                  <a:pt x="4016" y="10003"/>
                </a:lnTo>
                <a:lnTo>
                  <a:pt x="3624" y="9784"/>
                </a:lnTo>
                <a:cubicBezTo>
                  <a:pt x="3409" y="9664"/>
                  <a:pt x="3229" y="9520"/>
                  <a:pt x="3223" y="9463"/>
                </a:cubicBezTo>
                <a:cubicBezTo>
                  <a:pt x="3218" y="9405"/>
                  <a:pt x="4404" y="9147"/>
                  <a:pt x="5859" y="8890"/>
                </a:cubicBezTo>
                <a:cubicBezTo>
                  <a:pt x="7727" y="8559"/>
                  <a:pt x="8529" y="8376"/>
                  <a:pt x="8589" y="8266"/>
                </a:cubicBezTo>
                <a:cubicBezTo>
                  <a:pt x="8637" y="8180"/>
                  <a:pt x="8824" y="6983"/>
                  <a:pt x="9008" y="5608"/>
                </a:cubicBezTo>
                <a:cubicBezTo>
                  <a:pt x="9191" y="4232"/>
                  <a:pt x="9383" y="3068"/>
                  <a:pt x="9431" y="3019"/>
                </a:cubicBezTo>
                <a:cubicBezTo>
                  <a:pt x="9454" y="2995"/>
                  <a:pt x="9475" y="2980"/>
                  <a:pt x="9495" y="2977"/>
                </a:cubicBezTo>
                <a:close/>
                <a:moveTo>
                  <a:pt x="17631" y="6871"/>
                </a:moveTo>
                <a:cubicBezTo>
                  <a:pt x="17680" y="6900"/>
                  <a:pt x="17542" y="7132"/>
                  <a:pt x="17325" y="7387"/>
                </a:cubicBezTo>
                <a:cubicBezTo>
                  <a:pt x="17048" y="7711"/>
                  <a:pt x="16850" y="7849"/>
                  <a:pt x="16661" y="7849"/>
                </a:cubicBezTo>
                <a:cubicBezTo>
                  <a:pt x="16512" y="7849"/>
                  <a:pt x="15891" y="7944"/>
                  <a:pt x="15277" y="8059"/>
                </a:cubicBezTo>
                <a:cubicBezTo>
                  <a:pt x="14664" y="8173"/>
                  <a:pt x="14077" y="8266"/>
                  <a:pt x="13976" y="8266"/>
                </a:cubicBezTo>
                <a:cubicBezTo>
                  <a:pt x="13718" y="8266"/>
                  <a:pt x="13399" y="7769"/>
                  <a:pt x="13557" y="7615"/>
                </a:cubicBezTo>
                <a:cubicBezTo>
                  <a:pt x="13693" y="7482"/>
                  <a:pt x="17495" y="6788"/>
                  <a:pt x="17631" y="68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0" name="image4.png"/>
          <p:cNvPicPr>
            <a:picLocks noChangeAspect="1"/>
          </p:cNvPicPr>
          <p:nvPr/>
        </p:nvPicPr>
        <p:blipFill>
          <a:blip r:embed="rId3">
            <a:extLst/>
          </a:blip>
          <a:srcRect l="5897" t="6308" r="3660" b="10408"/>
          <a:stretch>
            <a:fillRect/>
          </a:stretch>
        </p:blipFill>
        <p:spPr>
          <a:xfrm rot="19412781">
            <a:off x="-102452" y="2380225"/>
            <a:ext cx="3467396" cy="2019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417" fill="norm" stroke="1" extrusionOk="0">
                <a:moveTo>
                  <a:pt x="13067" y="2"/>
                </a:moveTo>
                <a:cubicBezTo>
                  <a:pt x="12947" y="-7"/>
                  <a:pt x="12829" y="18"/>
                  <a:pt x="12675" y="74"/>
                </a:cubicBezTo>
                <a:cubicBezTo>
                  <a:pt x="12453" y="156"/>
                  <a:pt x="12037" y="510"/>
                  <a:pt x="11959" y="684"/>
                </a:cubicBezTo>
                <a:cubicBezTo>
                  <a:pt x="11936" y="736"/>
                  <a:pt x="11741" y="853"/>
                  <a:pt x="11525" y="945"/>
                </a:cubicBezTo>
                <a:cubicBezTo>
                  <a:pt x="10818" y="1243"/>
                  <a:pt x="10476" y="1728"/>
                  <a:pt x="10246" y="2758"/>
                </a:cubicBezTo>
                <a:cubicBezTo>
                  <a:pt x="10015" y="3795"/>
                  <a:pt x="10256" y="5203"/>
                  <a:pt x="10755" y="5717"/>
                </a:cubicBezTo>
                <a:cubicBezTo>
                  <a:pt x="10842" y="5807"/>
                  <a:pt x="10969" y="5955"/>
                  <a:pt x="11039" y="6049"/>
                </a:cubicBezTo>
                <a:cubicBezTo>
                  <a:pt x="11163" y="6219"/>
                  <a:pt x="11165" y="6234"/>
                  <a:pt x="11142" y="6723"/>
                </a:cubicBezTo>
                <a:cubicBezTo>
                  <a:pt x="11115" y="7314"/>
                  <a:pt x="10905" y="8365"/>
                  <a:pt x="10779" y="8541"/>
                </a:cubicBezTo>
                <a:cubicBezTo>
                  <a:pt x="10715" y="8631"/>
                  <a:pt x="10616" y="8662"/>
                  <a:pt x="10417" y="8663"/>
                </a:cubicBezTo>
                <a:cubicBezTo>
                  <a:pt x="10266" y="8664"/>
                  <a:pt x="10030" y="8712"/>
                  <a:pt x="9893" y="8768"/>
                </a:cubicBezTo>
                <a:cubicBezTo>
                  <a:pt x="9757" y="8825"/>
                  <a:pt x="9496" y="8875"/>
                  <a:pt x="9309" y="8877"/>
                </a:cubicBezTo>
                <a:cubicBezTo>
                  <a:pt x="9122" y="8878"/>
                  <a:pt x="8957" y="8907"/>
                  <a:pt x="8943" y="8945"/>
                </a:cubicBezTo>
                <a:cubicBezTo>
                  <a:pt x="8929" y="8984"/>
                  <a:pt x="8775" y="9015"/>
                  <a:pt x="8600" y="9016"/>
                </a:cubicBezTo>
                <a:cubicBezTo>
                  <a:pt x="8425" y="9017"/>
                  <a:pt x="8116" y="9055"/>
                  <a:pt x="7912" y="9096"/>
                </a:cubicBezTo>
                <a:cubicBezTo>
                  <a:pt x="7707" y="9136"/>
                  <a:pt x="7354" y="9190"/>
                  <a:pt x="7127" y="9222"/>
                </a:cubicBezTo>
                <a:cubicBezTo>
                  <a:pt x="6676" y="9286"/>
                  <a:pt x="5991" y="9406"/>
                  <a:pt x="5473" y="9509"/>
                </a:cubicBezTo>
                <a:cubicBezTo>
                  <a:pt x="5032" y="9597"/>
                  <a:pt x="4285" y="9720"/>
                  <a:pt x="3778" y="9791"/>
                </a:cubicBezTo>
                <a:cubicBezTo>
                  <a:pt x="3551" y="9822"/>
                  <a:pt x="2987" y="9912"/>
                  <a:pt x="2524" y="9988"/>
                </a:cubicBezTo>
                <a:cubicBezTo>
                  <a:pt x="1604" y="10140"/>
                  <a:pt x="1640" y="10119"/>
                  <a:pt x="1335" y="10712"/>
                </a:cubicBezTo>
                <a:cubicBezTo>
                  <a:pt x="1253" y="10872"/>
                  <a:pt x="1195" y="10906"/>
                  <a:pt x="900" y="10948"/>
                </a:cubicBezTo>
                <a:cubicBezTo>
                  <a:pt x="511" y="11003"/>
                  <a:pt x="361" y="11124"/>
                  <a:pt x="158" y="11562"/>
                </a:cubicBezTo>
                <a:cubicBezTo>
                  <a:pt x="56" y="11782"/>
                  <a:pt x="21" y="11935"/>
                  <a:pt x="7" y="12223"/>
                </a:cubicBezTo>
                <a:cubicBezTo>
                  <a:pt x="-16" y="12699"/>
                  <a:pt x="12" y="12895"/>
                  <a:pt x="148" y="13170"/>
                </a:cubicBezTo>
                <a:cubicBezTo>
                  <a:pt x="299" y="13476"/>
                  <a:pt x="573" y="13698"/>
                  <a:pt x="1076" y="13915"/>
                </a:cubicBezTo>
                <a:cubicBezTo>
                  <a:pt x="1312" y="14017"/>
                  <a:pt x="1610" y="14143"/>
                  <a:pt x="1735" y="14197"/>
                </a:cubicBezTo>
                <a:cubicBezTo>
                  <a:pt x="2035" y="14328"/>
                  <a:pt x="3208" y="14807"/>
                  <a:pt x="3778" y="15034"/>
                </a:cubicBezTo>
                <a:cubicBezTo>
                  <a:pt x="4028" y="15133"/>
                  <a:pt x="4337" y="15262"/>
                  <a:pt x="4462" y="15320"/>
                </a:cubicBezTo>
                <a:cubicBezTo>
                  <a:pt x="4587" y="15378"/>
                  <a:pt x="4893" y="15508"/>
                  <a:pt x="5143" y="15606"/>
                </a:cubicBezTo>
                <a:cubicBezTo>
                  <a:pt x="5393" y="15704"/>
                  <a:pt x="5691" y="15827"/>
                  <a:pt x="5804" y="15880"/>
                </a:cubicBezTo>
                <a:cubicBezTo>
                  <a:pt x="5918" y="15933"/>
                  <a:pt x="6224" y="16059"/>
                  <a:pt x="6485" y="16162"/>
                </a:cubicBezTo>
                <a:cubicBezTo>
                  <a:pt x="6747" y="16265"/>
                  <a:pt x="7064" y="16393"/>
                  <a:pt x="7189" y="16448"/>
                </a:cubicBezTo>
                <a:cubicBezTo>
                  <a:pt x="7314" y="16503"/>
                  <a:pt x="7620" y="16630"/>
                  <a:pt x="7870" y="16730"/>
                </a:cubicBezTo>
                <a:cubicBezTo>
                  <a:pt x="8120" y="16830"/>
                  <a:pt x="8426" y="16954"/>
                  <a:pt x="8551" y="17008"/>
                </a:cubicBezTo>
                <a:cubicBezTo>
                  <a:pt x="8676" y="17062"/>
                  <a:pt x="8982" y="17192"/>
                  <a:pt x="9232" y="17294"/>
                </a:cubicBezTo>
                <a:cubicBezTo>
                  <a:pt x="9482" y="17396"/>
                  <a:pt x="9791" y="17521"/>
                  <a:pt x="9916" y="17576"/>
                </a:cubicBezTo>
                <a:cubicBezTo>
                  <a:pt x="10041" y="17631"/>
                  <a:pt x="10300" y="17739"/>
                  <a:pt x="10493" y="17816"/>
                </a:cubicBezTo>
                <a:cubicBezTo>
                  <a:pt x="10818" y="17945"/>
                  <a:pt x="11537" y="18241"/>
                  <a:pt x="12993" y="18843"/>
                </a:cubicBezTo>
                <a:cubicBezTo>
                  <a:pt x="13311" y="18975"/>
                  <a:pt x="13923" y="19230"/>
                  <a:pt x="14355" y="19406"/>
                </a:cubicBezTo>
                <a:cubicBezTo>
                  <a:pt x="14787" y="19583"/>
                  <a:pt x="15245" y="19775"/>
                  <a:pt x="15370" y="19832"/>
                </a:cubicBezTo>
                <a:cubicBezTo>
                  <a:pt x="15495" y="19888"/>
                  <a:pt x="15754" y="19994"/>
                  <a:pt x="15947" y="20071"/>
                </a:cubicBezTo>
                <a:cubicBezTo>
                  <a:pt x="16466" y="20277"/>
                  <a:pt x="17777" y="20824"/>
                  <a:pt x="18509" y="21136"/>
                </a:cubicBezTo>
                <a:cubicBezTo>
                  <a:pt x="19582" y="21593"/>
                  <a:pt x="20053" y="21503"/>
                  <a:pt x="20281" y="20795"/>
                </a:cubicBezTo>
                <a:lnTo>
                  <a:pt x="20379" y="20488"/>
                </a:lnTo>
                <a:lnTo>
                  <a:pt x="20611" y="20526"/>
                </a:lnTo>
                <a:cubicBezTo>
                  <a:pt x="21032" y="20592"/>
                  <a:pt x="21452" y="20249"/>
                  <a:pt x="21532" y="19777"/>
                </a:cubicBezTo>
                <a:cubicBezTo>
                  <a:pt x="21584" y="19469"/>
                  <a:pt x="21566" y="19042"/>
                  <a:pt x="21483" y="18628"/>
                </a:cubicBezTo>
                <a:cubicBezTo>
                  <a:pt x="21412" y="18274"/>
                  <a:pt x="21368" y="18179"/>
                  <a:pt x="21204" y="17992"/>
                </a:cubicBezTo>
                <a:cubicBezTo>
                  <a:pt x="21096" y="17871"/>
                  <a:pt x="20962" y="17726"/>
                  <a:pt x="20905" y="17677"/>
                </a:cubicBezTo>
                <a:cubicBezTo>
                  <a:pt x="20848" y="17629"/>
                  <a:pt x="20647" y="17415"/>
                  <a:pt x="20458" y="17197"/>
                </a:cubicBezTo>
                <a:cubicBezTo>
                  <a:pt x="20269" y="16980"/>
                  <a:pt x="20080" y="16766"/>
                  <a:pt x="20039" y="16726"/>
                </a:cubicBezTo>
                <a:cubicBezTo>
                  <a:pt x="19997" y="16686"/>
                  <a:pt x="19892" y="16572"/>
                  <a:pt x="19804" y="16473"/>
                </a:cubicBezTo>
                <a:cubicBezTo>
                  <a:pt x="19716" y="16374"/>
                  <a:pt x="19514" y="16155"/>
                  <a:pt x="19355" y="15985"/>
                </a:cubicBezTo>
                <a:cubicBezTo>
                  <a:pt x="19196" y="15815"/>
                  <a:pt x="18989" y="15574"/>
                  <a:pt x="18896" y="15446"/>
                </a:cubicBezTo>
                <a:cubicBezTo>
                  <a:pt x="18803" y="15319"/>
                  <a:pt x="18711" y="15219"/>
                  <a:pt x="18691" y="15219"/>
                </a:cubicBezTo>
                <a:cubicBezTo>
                  <a:pt x="18671" y="15219"/>
                  <a:pt x="18552" y="15100"/>
                  <a:pt x="18427" y="14958"/>
                </a:cubicBezTo>
                <a:cubicBezTo>
                  <a:pt x="17996" y="14469"/>
                  <a:pt x="17893" y="14355"/>
                  <a:pt x="17773" y="14239"/>
                </a:cubicBezTo>
                <a:cubicBezTo>
                  <a:pt x="17637" y="14108"/>
                  <a:pt x="17187" y="13609"/>
                  <a:pt x="17001" y="13384"/>
                </a:cubicBezTo>
                <a:cubicBezTo>
                  <a:pt x="16858" y="13211"/>
                  <a:pt x="15949" y="12214"/>
                  <a:pt x="15750" y="12008"/>
                </a:cubicBezTo>
                <a:cubicBezTo>
                  <a:pt x="15676" y="11933"/>
                  <a:pt x="15518" y="11756"/>
                  <a:pt x="15399" y="11617"/>
                </a:cubicBezTo>
                <a:cubicBezTo>
                  <a:pt x="15280" y="11478"/>
                  <a:pt x="14986" y="11153"/>
                  <a:pt x="14748" y="10889"/>
                </a:cubicBezTo>
                <a:cubicBezTo>
                  <a:pt x="14509" y="10625"/>
                  <a:pt x="14264" y="10342"/>
                  <a:pt x="14202" y="10270"/>
                </a:cubicBezTo>
                <a:cubicBezTo>
                  <a:pt x="14141" y="10198"/>
                  <a:pt x="14074" y="10144"/>
                  <a:pt x="14054" y="10144"/>
                </a:cubicBezTo>
                <a:cubicBezTo>
                  <a:pt x="14034" y="10144"/>
                  <a:pt x="13984" y="10082"/>
                  <a:pt x="13943" y="10005"/>
                </a:cubicBezTo>
                <a:cubicBezTo>
                  <a:pt x="13902" y="9927"/>
                  <a:pt x="13850" y="9862"/>
                  <a:pt x="13830" y="9862"/>
                </a:cubicBezTo>
                <a:cubicBezTo>
                  <a:pt x="13809" y="9862"/>
                  <a:pt x="13523" y="9555"/>
                  <a:pt x="13193" y="9185"/>
                </a:cubicBezTo>
                <a:cubicBezTo>
                  <a:pt x="12516" y="8426"/>
                  <a:pt x="12542" y="8513"/>
                  <a:pt x="12724" y="7749"/>
                </a:cubicBezTo>
                <a:cubicBezTo>
                  <a:pt x="12775" y="7536"/>
                  <a:pt x="12871" y="6998"/>
                  <a:pt x="12939" y="6554"/>
                </a:cubicBezTo>
                <a:cubicBezTo>
                  <a:pt x="13053" y="5806"/>
                  <a:pt x="13060" y="5716"/>
                  <a:pt x="13013" y="5338"/>
                </a:cubicBezTo>
                <a:cubicBezTo>
                  <a:pt x="12985" y="5114"/>
                  <a:pt x="12966" y="4909"/>
                  <a:pt x="12971" y="4879"/>
                </a:cubicBezTo>
                <a:cubicBezTo>
                  <a:pt x="12975" y="4849"/>
                  <a:pt x="13045" y="4788"/>
                  <a:pt x="13129" y="4749"/>
                </a:cubicBezTo>
                <a:cubicBezTo>
                  <a:pt x="13336" y="4651"/>
                  <a:pt x="13427" y="4343"/>
                  <a:pt x="13427" y="3714"/>
                </a:cubicBezTo>
                <a:cubicBezTo>
                  <a:pt x="13427" y="2875"/>
                  <a:pt x="13196" y="2025"/>
                  <a:pt x="12825" y="1496"/>
                </a:cubicBezTo>
                <a:cubicBezTo>
                  <a:pt x="12726" y="1355"/>
                  <a:pt x="12656" y="1213"/>
                  <a:pt x="12667" y="1180"/>
                </a:cubicBezTo>
                <a:cubicBezTo>
                  <a:pt x="12679" y="1148"/>
                  <a:pt x="12830" y="1126"/>
                  <a:pt x="13005" y="1126"/>
                </a:cubicBezTo>
                <a:cubicBezTo>
                  <a:pt x="13295" y="1126"/>
                  <a:pt x="13342" y="1145"/>
                  <a:pt x="13529" y="1353"/>
                </a:cubicBezTo>
                <a:cubicBezTo>
                  <a:pt x="13649" y="1488"/>
                  <a:pt x="13785" y="1721"/>
                  <a:pt x="13859" y="1925"/>
                </a:cubicBezTo>
                <a:cubicBezTo>
                  <a:pt x="13972" y="2238"/>
                  <a:pt x="13986" y="2340"/>
                  <a:pt x="13998" y="2948"/>
                </a:cubicBezTo>
                <a:cubicBezTo>
                  <a:pt x="14009" y="3468"/>
                  <a:pt x="14025" y="3647"/>
                  <a:pt x="14076" y="3714"/>
                </a:cubicBezTo>
                <a:cubicBezTo>
                  <a:pt x="14175" y="3845"/>
                  <a:pt x="14395" y="3820"/>
                  <a:pt x="14506" y="3667"/>
                </a:cubicBezTo>
                <a:cubicBezTo>
                  <a:pt x="14597" y="3540"/>
                  <a:pt x="14605" y="3485"/>
                  <a:pt x="14605" y="2767"/>
                </a:cubicBezTo>
                <a:cubicBezTo>
                  <a:pt x="14605" y="1984"/>
                  <a:pt x="14598" y="1942"/>
                  <a:pt x="14383" y="1294"/>
                </a:cubicBezTo>
                <a:cubicBezTo>
                  <a:pt x="14192" y="718"/>
                  <a:pt x="13910" y="367"/>
                  <a:pt x="13464" y="141"/>
                </a:cubicBezTo>
                <a:cubicBezTo>
                  <a:pt x="13308" y="61"/>
                  <a:pt x="13187" y="11"/>
                  <a:pt x="13067" y="2"/>
                </a:cubicBezTo>
                <a:close/>
                <a:moveTo>
                  <a:pt x="10876" y="10363"/>
                </a:moveTo>
                <a:cubicBezTo>
                  <a:pt x="10906" y="10363"/>
                  <a:pt x="11081" y="10523"/>
                  <a:pt x="11312" y="10750"/>
                </a:cubicBezTo>
                <a:cubicBezTo>
                  <a:pt x="11725" y="11104"/>
                  <a:pt x="12316" y="11767"/>
                  <a:pt x="13440" y="13001"/>
                </a:cubicBezTo>
                <a:cubicBezTo>
                  <a:pt x="14760" y="14453"/>
                  <a:pt x="16368" y="16212"/>
                  <a:pt x="17008" y="16915"/>
                </a:cubicBezTo>
                <a:cubicBezTo>
                  <a:pt x="17328" y="17267"/>
                  <a:pt x="17612" y="17600"/>
                  <a:pt x="17815" y="17854"/>
                </a:cubicBezTo>
                <a:cubicBezTo>
                  <a:pt x="17918" y="17982"/>
                  <a:pt x="17998" y="18093"/>
                  <a:pt x="18052" y="18173"/>
                </a:cubicBezTo>
                <a:cubicBezTo>
                  <a:pt x="18106" y="18252"/>
                  <a:pt x="18132" y="18300"/>
                  <a:pt x="18126" y="18317"/>
                </a:cubicBezTo>
                <a:cubicBezTo>
                  <a:pt x="18110" y="18362"/>
                  <a:pt x="18088" y="18391"/>
                  <a:pt x="18055" y="18405"/>
                </a:cubicBezTo>
                <a:cubicBezTo>
                  <a:pt x="18033" y="18420"/>
                  <a:pt x="18010" y="18429"/>
                  <a:pt x="17988" y="18426"/>
                </a:cubicBezTo>
                <a:cubicBezTo>
                  <a:pt x="17929" y="18419"/>
                  <a:pt x="17436" y="18221"/>
                  <a:pt x="16924" y="18005"/>
                </a:cubicBezTo>
                <a:cubicBezTo>
                  <a:pt x="14720" y="17069"/>
                  <a:pt x="12427" y="16115"/>
                  <a:pt x="12011" y="15960"/>
                </a:cubicBezTo>
                <a:cubicBezTo>
                  <a:pt x="11948" y="15934"/>
                  <a:pt x="11917" y="15919"/>
                  <a:pt x="11855" y="15893"/>
                </a:cubicBezTo>
                <a:cubicBezTo>
                  <a:pt x="11848" y="15891"/>
                  <a:pt x="11819" y="15883"/>
                  <a:pt x="11811" y="15880"/>
                </a:cubicBezTo>
                <a:cubicBezTo>
                  <a:pt x="11600" y="15804"/>
                  <a:pt x="11128" y="15613"/>
                  <a:pt x="10710" y="15438"/>
                </a:cubicBezTo>
                <a:cubicBezTo>
                  <a:pt x="10276" y="15255"/>
                  <a:pt x="9512" y="14950"/>
                  <a:pt x="9012" y="14756"/>
                </a:cubicBezTo>
                <a:cubicBezTo>
                  <a:pt x="8513" y="14562"/>
                  <a:pt x="7982" y="14335"/>
                  <a:pt x="7830" y="14260"/>
                </a:cubicBezTo>
                <a:cubicBezTo>
                  <a:pt x="7678" y="14186"/>
                  <a:pt x="6452" y="13668"/>
                  <a:pt x="5106" y="13111"/>
                </a:cubicBezTo>
                <a:cubicBezTo>
                  <a:pt x="4963" y="13052"/>
                  <a:pt x="4971" y="13058"/>
                  <a:pt x="4834" y="13001"/>
                </a:cubicBezTo>
                <a:cubicBezTo>
                  <a:pt x="4570" y="12892"/>
                  <a:pt x="4137" y="12712"/>
                  <a:pt x="3961" y="12640"/>
                </a:cubicBezTo>
                <a:cubicBezTo>
                  <a:pt x="3244" y="12347"/>
                  <a:pt x="2607" y="12076"/>
                  <a:pt x="2546" y="12038"/>
                </a:cubicBezTo>
                <a:cubicBezTo>
                  <a:pt x="2522" y="12023"/>
                  <a:pt x="2515" y="12010"/>
                  <a:pt x="2502" y="11996"/>
                </a:cubicBezTo>
                <a:cubicBezTo>
                  <a:pt x="2493" y="11987"/>
                  <a:pt x="2481" y="11975"/>
                  <a:pt x="2475" y="11966"/>
                </a:cubicBezTo>
                <a:cubicBezTo>
                  <a:pt x="2405" y="11864"/>
                  <a:pt x="2720" y="11752"/>
                  <a:pt x="3548" y="11583"/>
                </a:cubicBezTo>
                <a:cubicBezTo>
                  <a:pt x="3663" y="11560"/>
                  <a:pt x="3808" y="11537"/>
                  <a:pt x="3946" y="11512"/>
                </a:cubicBezTo>
                <a:cubicBezTo>
                  <a:pt x="4688" y="11371"/>
                  <a:pt x="5704" y="11191"/>
                  <a:pt x="7305" y="10931"/>
                </a:cubicBezTo>
                <a:cubicBezTo>
                  <a:pt x="7379" y="10918"/>
                  <a:pt x="7441" y="10910"/>
                  <a:pt x="7514" y="10897"/>
                </a:cubicBezTo>
                <a:cubicBezTo>
                  <a:pt x="7575" y="10887"/>
                  <a:pt x="7606" y="10882"/>
                  <a:pt x="7667" y="10872"/>
                </a:cubicBezTo>
                <a:cubicBezTo>
                  <a:pt x="8553" y="10727"/>
                  <a:pt x="9539" y="10556"/>
                  <a:pt x="9884" y="10489"/>
                </a:cubicBezTo>
                <a:cubicBezTo>
                  <a:pt x="10214" y="10425"/>
                  <a:pt x="10429" y="10380"/>
                  <a:pt x="10634" y="10396"/>
                </a:cubicBezTo>
                <a:cubicBezTo>
                  <a:pt x="10672" y="10393"/>
                  <a:pt x="10863" y="10363"/>
                  <a:pt x="10876" y="1036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21" name="Shape 321"/>
          <p:cNvSpPr/>
          <p:nvPr/>
        </p:nvSpPr>
        <p:spPr>
          <a:xfrm>
            <a:off x="-12701" y="8892091"/>
            <a:ext cx="13030202" cy="868017"/>
          </a:xfrm>
          <a:prstGeom prst="rect">
            <a:avLst/>
          </a:prstGeom>
          <a:blipFill>
            <a:blip r:embed="rId4"/>
          </a:blipFill>
          <a:ln w="6350">
            <a:solidFill>
              <a:srgbClr val="F54D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</a:p>
        </p:txBody>
      </p:sp>
      <p:pic>
        <p:nvPicPr>
          <p:cNvPr id="322" name="image7.png"/>
          <p:cNvPicPr>
            <a:picLocks noChangeAspect="1"/>
          </p:cNvPicPr>
          <p:nvPr/>
        </p:nvPicPr>
        <p:blipFill>
          <a:blip r:embed="rId5">
            <a:extLst/>
          </a:blip>
          <a:srcRect l="3506" t="7529" r="3100" b="9606"/>
          <a:stretch>
            <a:fillRect/>
          </a:stretch>
        </p:blipFill>
        <p:spPr>
          <a:xfrm rot="21213149">
            <a:off x="920302" y="5709839"/>
            <a:ext cx="2676321" cy="1288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8" fill="norm" stroke="1" extrusionOk="0">
                <a:moveTo>
                  <a:pt x="9586" y="0"/>
                </a:moveTo>
                <a:cubicBezTo>
                  <a:pt x="9325" y="3"/>
                  <a:pt x="8906" y="82"/>
                  <a:pt x="8564" y="199"/>
                </a:cubicBezTo>
                <a:cubicBezTo>
                  <a:pt x="8400" y="255"/>
                  <a:pt x="8130" y="338"/>
                  <a:pt x="7966" y="385"/>
                </a:cubicBezTo>
                <a:cubicBezTo>
                  <a:pt x="7801" y="432"/>
                  <a:pt x="7633" y="497"/>
                  <a:pt x="7594" y="531"/>
                </a:cubicBezTo>
                <a:cubicBezTo>
                  <a:pt x="7555" y="565"/>
                  <a:pt x="7435" y="610"/>
                  <a:pt x="7328" y="637"/>
                </a:cubicBezTo>
                <a:cubicBezTo>
                  <a:pt x="7222" y="664"/>
                  <a:pt x="7078" y="732"/>
                  <a:pt x="7011" y="783"/>
                </a:cubicBezTo>
                <a:cubicBezTo>
                  <a:pt x="6943" y="834"/>
                  <a:pt x="6794" y="914"/>
                  <a:pt x="6678" y="963"/>
                </a:cubicBezTo>
                <a:cubicBezTo>
                  <a:pt x="6561" y="1011"/>
                  <a:pt x="6416" y="1098"/>
                  <a:pt x="6352" y="1155"/>
                </a:cubicBezTo>
                <a:cubicBezTo>
                  <a:pt x="6288" y="1212"/>
                  <a:pt x="6215" y="1255"/>
                  <a:pt x="6192" y="1255"/>
                </a:cubicBezTo>
                <a:cubicBezTo>
                  <a:pt x="6116" y="1255"/>
                  <a:pt x="5345" y="1771"/>
                  <a:pt x="5199" y="1919"/>
                </a:cubicBezTo>
                <a:cubicBezTo>
                  <a:pt x="5122" y="1997"/>
                  <a:pt x="5041" y="2058"/>
                  <a:pt x="5023" y="2058"/>
                </a:cubicBezTo>
                <a:cubicBezTo>
                  <a:pt x="4997" y="2058"/>
                  <a:pt x="4686" y="2306"/>
                  <a:pt x="4210" y="2709"/>
                </a:cubicBezTo>
                <a:cubicBezTo>
                  <a:pt x="4171" y="2742"/>
                  <a:pt x="4023" y="2888"/>
                  <a:pt x="3877" y="3028"/>
                </a:cubicBezTo>
                <a:cubicBezTo>
                  <a:pt x="3408" y="3481"/>
                  <a:pt x="3298" y="3578"/>
                  <a:pt x="3208" y="3632"/>
                </a:cubicBezTo>
                <a:cubicBezTo>
                  <a:pt x="3160" y="3661"/>
                  <a:pt x="3087" y="3745"/>
                  <a:pt x="3048" y="3818"/>
                </a:cubicBezTo>
                <a:cubicBezTo>
                  <a:pt x="3009" y="3890"/>
                  <a:pt x="2838" y="4094"/>
                  <a:pt x="2667" y="4276"/>
                </a:cubicBezTo>
                <a:cubicBezTo>
                  <a:pt x="2496" y="4457"/>
                  <a:pt x="2338" y="4636"/>
                  <a:pt x="2315" y="4674"/>
                </a:cubicBezTo>
                <a:cubicBezTo>
                  <a:pt x="2279" y="4733"/>
                  <a:pt x="2153" y="4883"/>
                  <a:pt x="1780" y="5305"/>
                </a:cubicBezTo>
                <a:cubicBezTo>
                  <a:pt x="1741" y="5349"/>
                  <a:pt x="1699" y="5412"/>
                  <a:pt x="1687" y="5444"/>
                </a:cubicBezTo>
                <a:cubicBezTo>
                  <a:pt x="1676" y="5476"/>
                  <a:pt x="1619" y="5556"/>
                  <a:pt x="1559" y="5624"/>
                </a:cubicBezTo>
                <a:cubicBezTo>
                  <a:pt x="1320" y="5898"/>
                  <a:pt x="1057" y="6303"/>
                  <a:pt x="1057" y="6394"/>
                </a:cubicBezTo>
                <a:cubicBezTo>
                  <a:pt x="1057" y="6446"/>
                  <a:pt x="1074" y="6523"/>
                  <a:pt x="1095" y="6566"/>
                </a:cubicBezTo>
                <a:cubicBezTo>
                  <a:pt x="1129" y="6638"/>
                  <a:pt x="867" y="7044"/>
                  <a:pt x="570" y="7376"/>
                </a:cubicBezTo>
                <a:cubicBezTo>
                  <a:pt x="525" y="7427"/>
                  <a:pt x="430" y="7559"/>
                  <a:pt x="359" y="7675"/>
                </a:cubicBezTo>
                <a:cubicBezTo>
                  <a:pt x="288" y="7791"/>
                  <a:pt x="178" y="7940"/>
                  <a:pt x="115" y="8007"/>
                </a:cubicBezTo>
                <a:cubicBezTo>
                  <a:pt x="51" y="8075"/>
                  <a:pt x="0" y="8187"/>
                  <a:pt x="0" y="8259"/>
                </a:cubicBezTo>
                <a:cubicBezTo>
                  <a:pt x="0" y="8330"/>
                  <a:pt x="81" y="8584"/>
                  <a:pt x="179" y="8824"/>
                </a:cubicBezTo>
                <a:cubicBezTo>
                  <a:pt x="278" y="9063"/>
                  <a:pt x="382" y="9350"/>
                  <a:pt x="410" y="9461"/>
                </a:cubicBezTo>
                <a:cubicBezTo>
                  <a:pt x="438" y="9572"/>
                  <a:pt x="473" y="9660"/>
                  <a:pt x="487" y="9660"/>
                </a:cubicBezTo>
                <a:cubicBezTo>
                  <a:pt x="501" y="9660"/>
                  <a:pt x="589" y="9868"/>
                  <a:pt x="685" y="10119"/>
                </a:cubicBezTo>
                <a:cubicBezTo>
                  <a:pt x="947" y="10800"/>
                  <a:pt x="1795" y="12594"/>
                  <a:pt x="2270" y="13471"/>
                </a:cubicBezTo>
                <a:cubicBezTo>
                  <a:pt x="2365" y="13648"/>
                  <a:pt x="2502" y="13911"/>
                  <a:pt x="2571" y="14056"/>
                </a:cubicBezTo>
                <a:cubicBezTo>
                  <a:pt x="2698" y="14324"/>
                  <a:pt x="3166" y="15117"/>
                  <a:pt x="3275" y="15251"/>
                </a:cubicBezTo>
                <a:cubicBezTo>
                  <a:pt x="3308" y="15292"/>
                  <a:pt x="3372" y="15403"/>
                  <a:pt x="3419" y="15496"/>
                </a:cubicBezTo>
                <a:cubicBezTo>
                  <a:pt x="3467" y="15589"/>
                  <a:pt x="3558" y="15728"/>
                  <a:pt x="3621" y="15809"/>
                </a:cubicBezTo>
                <a:cubicBezTo>
                  <a:pt x="3684" y="15890"/>
                  <a:pt x="3736" y="15986"/>
                  <a:pt x="3736" y="16021"/>
                </a:cubicBezTo>
                <a:cubicBezTo>
                  <a:pt x="3736" y="16055"/>
                  <a:pt x="3771" y="16106"/>
                  <a:pt x="3813" y="16134"/>
                </a:cubicBezTo>
                <a:cubicBezTo>
                  <a:pt x="3855" y="16161"/>
                  <a:pt x="4003" y="16352"/>
                  <a:pt x="4140" y="16559"/>
                </a:cubicBezTo>
                <a:cubicBezTo>
                  <a:pt x="4277" y="16767"/>
                  <a:pt x="4466" y="17047"/>
                  <a:pt x="4565" y="17176"/>
                </a:cubicBezTo>
                <a:cubicBezTo>
                  <a:pt x="4663" y="17305"/>
                  <a:pt x="4774" y="17476"/>
                  <a:pt x="4809" y="17555"/>
                </a:cubicBezTo>
                <a:cubicBezTo>
                  <a:pt x="4843" y="17634"/>
                  <a:pt x="4886" y="17680"/>
                  <a:pt x="4902" y="17661"/>
                </a:cubicBezTo>
                <a:cubicBezTo>
                  <a:pt x="4917" y="17641"/>
                  <a:pt x="5019" y="17752"/>
                  <a:pt x="5132" y="17907"/>
                </a:cubicBezTo>
                <a:cubicBezTo>
                  <a:pt x="5245" y="18063"/>
                  <a:pt x="5426" y="18282"/>
                  <a:pt x="5532" y="18391"/>
                </a:cubicBezTo>
                <a:cubicBezTo>
                  <a:pt x="5639" y="18500"/>
                  <a:pt x="5796" y="18661"/>
                  <a:pt x="5884" y="18756"/>
                </a:cubicBezTo>
                <a:cubicBezTo>
                  <a:pt x="6125" y="19018"/>
                  <a:pt x="6661" y="19531"/>
                  <a:pt x="6816" y="19646"/>
                </a:cubicBezTo>
                <a:cubicBezTo>
                  <a:pt x="6892" y="19702"/>
                  <a:pt x="6971" y="19772"/>
                  <a:pt x="6992" y="19805"/>
                </a:cubicBezTo>
                <a:cubicBezTo>
                  <a:pt x="7041" y="19882"/>
                  <a:pt x="7760" y="20411"/>
                  <a:pt x="8087" y="20609"/>
                </a:cubicBezTo>
                <a:cubicBezTo>
                  <a:pt x="8433" y="20819"/>
                  <a:pt x="8906" y="21048"/>
                  <a:pt x="9131" y="21107"/>
                </a:cubicBezTo>
                <a:cubicBezTo>
                  <a:pt x="9236" y="21135"/>
                  <a:pt x="9336" y="21175"/>
                  <a:pt x="9355" y="21206"/>
                </a:cubicBezTo>
                <a:cubicBezTo>
                  <a:pt x="9375" y="21237"/>
                  <a:pt x="9627" y="21324"/>
                  <a:pt x="9918" y="21392"/>
                </a:cubicBezTo>
                <a:cubicBezTo>
                  <a:pt x="10208" y="21460"/>
                  <a:pt x="10456" y="21525"/>
                  <a:pt x="10466" y="21545"/>
                </a:cubicBezTo>
                <a:cubicBezTo>
                  <a:pt x="10493" y="21599"/>
                  <a:pt x="12950" y="21475"/>
                  <a:pt x="12950" y="21419"/>
                </a:cubicBezTo>
                <a:cubicBezTo>
                  <a:pt x="12950" y="21400"/>
                  <a:pt x="13466" y="21215"/>
                  <a:pt x="13850" y="21094"/>
                </a:cubicBezTo>
                <a:cubicBezTo>
                  <a:pt x="14054" y="21030"/>
                  <a:pt x="14234" y="20946"/>
                  <a:pt x="14253" y="20908"/>
                </a:cubicBezTo>
                <a:cubicBezTo>
                  <a:pt x="14271" y="20871"/>
                  <a:pt x="14329" y="20841"/>
                  <a:pt x="14378" y="20841"/>
                </a:cubicBezTo>
                <a:cubicBezTo>
                  <a:pt x="14428" y="20841"/>
                  <a:pt x="14608" y="20762"/>
                  <a:pt x="14782" y="20662"/>
                </a:cubicBezTo>
                <a:cubicBezTo>
                  <a:pt x="14956" y="20562"/>
                  <a:pt x="15130" y="20476"/>
                  <a:pt x="15166" y="20476"/>
                </a:cubicBezTo>
                <a:cubicBezTo>
                  <a:pt x="15202" y="20475"/>
                  <a:pt x="15281" y="20431"/>
                  <a:pt x="15342" y="20376"/>
                </a:cubicBezTo>
                <a:cubicBezTo>
                  <a:pt x="15403" y="20321"/>
                  <a:pt x="15660" y="20136"/>
                  <a:pt x="15912" y="19965"/>
                </a:cubicBezTo>
                <a:cubicBezTo>
                  <a:pt x="16448" y="19603"/>
                  <a:pt x="16709" y="19403"/>
                  <a:pt x="17151" y="19009"/>
                </a:cubicBezTo>
                <a:cubicBezTo>
                  <a:pt x="17329" y="18851"/>
                  <a:pt x="17481" y="18723"/>
                  <a:pt x="17493" y="18723"/>
                </a:cubicBezTo>
                <a:cubicBezTo>
                  <a:pt x="17519" y="18723"/>
                  <a:pt x="18673" y="17575"/>
                  <a:pt x="18748" y="17475"/>
                </a:cubicBezTo>
                <a:cubicBezTo>
                  <a:pt x="18777" y="17436"/>
                  <a:pt x="18833" y="17374"/>
                  <a:pt x="18876" y="17336"/>
                </a:cubicBezTo>
                <a:cubicBezTo>
                  <a:pt x="18918" y="17298"/>
                  <a:pt x="19058" y="17140"/>
                  <a:pt x="19181" y="16984"/>
                </a:cubicBezTo>
                <a:cubicBezTo>
                  <a:pt x="19304" y="16829"/>
                  <a:pt x="19431" y="16680"/>
                  <a:pt x="19466" y="16652"/>
                </a:cubicBezTo>
                <a:cubicBezTo>
                  <a:pt x="19525" y="16605"/>
                  <a:pt x="19816" y="16230"/>
                  <a:pt x="20023" y="15935"/>
                </a:cubicBezTo>
                <a:cubicBezTo>
                  <a:pt x="20075" y="15860"/>
                  <a:pt x="20133" y="15802"/>
                  <a:pt x="20151" y="15802"/>
                </a:cubicBezTo>
                <a:cubicBezTo>
                  <a:pt x="20169" y="15802"/>
                  <a:pt x="20194" y="15749"/>
                  <a:pt x="20205" y="15689"/>
                </a:cubicBezTo>
                <a:cubicBezTo>
                  <a:pt x="20217" y="15628"/>
                  <a:pt x="20244" y="15583"/>
                  <a:pt x="20266" y="15583"/>
                </a:cubicBezTo>
                <a:cubicBezTo>
                  <a:pt x="20288" y="15583"/>
                  <a:pt x="20352" y="15501"/>
                  <a:pt x="20407" y="15404"/>
                </a:cubicBezTo>
                <a:cubicBezTo>
                  <a:pt x="20462" y="15308"/>
                  <a:pt x="20529" y="15209"/>
                  <a:pt x="20554" y="15191"/>
                </a:cubicBezTo>
                <a:cubicBezTo>
                  <a:pt x="20591" y="15163"/>
                  <a:pt x="20591" y="15132"/>
                  <a:pt x="20554" y="15005"/>
                </a:cubicBezTo>
                <a:cubicBezTo>
                  <a:pt x="20514" y="14864"/>
                  <a:pt x="20517" y="14839"/>
                  <a:pt x="20605" y="14759"/>
                </a:cubicBezTo>
                <a:cubicBezTo>
                  <a:pt x="20658" y="14710"/>
                  <a:pt x="20716" y="14634"/>
                  <a:pt x="20730" y="14587"/>
                </a:cubicBezTo>
                <a:cubicBezTo>
                  <a:pt x="20745" y="14539"/>
                  <a:pt x="20875" y="14362"/>
                  <a:pt x="21022" y="14195"/>
                </a:cubicBezTo>
                <a:cubicBezTo>
                  <a:pt x="21168" y="14028"/>
                  <a:pt x="21358" y="13785"/>
                  <a:pt x="21444" y="13657"/>
                </a:cubicBezTo>
                <a:cubicBezTo>
                  <a:pt x="21586" y="13446"/>
                  <a:pt x="21600" y="13403"/>
                  <a:pt x="21585" y="13179"/>
                </a:cubicBezTo>
                <a:cubicBezTo>
                  <a:pt x="21576" y="13043"/>
                  <a:pt x="21539" y="12885"/>
                  <a:pt x="21499" y="12827"/>
                </a:cubicBezTo>
                <a:cubicBezTo>
                  <a:pt x="21459" y="12769"/>
                  <a:pt x="21401" y="12632"/>
                  <a:pt x="21374" y="12522"/>
                </a:cubicBezTo>
                <a:cubicBezTo>
                  <a:pt x="21347" y="12412"/>
                  <a:pt x="21262" y="12188"/>
                  <a:pt x="21185" y="12024"/>
                </a:cubicBezTo>
                <a:cubicBezTo>
                  <a:pt x="21108" y="11860"/>
                  <a:pt x="21032" y="11673"/>
                  <a:pt x="21015" y="11612"/>
                </a:cubicBezTo>
                <a:cubicBezTo>
                  <a:pt x="20968" y="11441"/>
                  <a:pt x="20425" y="10211"/>
                  <a:pt x="20035" y="9395"/>
                </a:cubicBezTo>
                <a:cubicBezTo>
                  <a:pt x="19718" y="8733"/>
                  <a:pt x="18871" y="7141"/>
                  <a:pt x="18515" y="6540"/>
                </a:cubicBezTo>
                <a:cubicBezTo>
                  <a:pt x="18440" y="6413"/>
                  <a:pt x="18292" y="6170"/>
                  <a:pt x="18188" y="5995"/>
                </a:cubicBezTo>
                <a:cubicBezTo>
                  <a:pt x="18085" y="5820"/>
                  <a:pt x="17953" y="5625"/>
                  <a:pt x="17894" y="5557"/>
                </a:cubicBezTo>
                <a:cubicBezTo>
                  <a:pt x="17835" y="5489"/>
                  <a:pt x="17744" y="5348"/>
                  <a:pt x="17692" y="5245"/>
                </a:cubicBezTo>
                <a:cubicBezTo>
                  <a:pt x="17640" y="5142"/>
                  <a:pt x="17587" y="5059"/>
                  <a:pt x="17573" y="5059"/>
                </a:cubicBezTo>
                <a:cubicBezTo>
                  <a:pt x="17558" y="5059"/>
                  <a:pt x="17478" y="4957"/>
                  <a:pt x="17397" y="4834"/>
                </a:cubicBezTo>
                <a:cubicBezTo>
                  <a:pt x="17102" y="4393"/>
                  <a:pt x="16659" y="3811"/>
                  <a:pt x="16613" y="3811"/>
                </a:cubicBezTo>
                <a:cubicBezTo>
                  <a:pt x="16588" y="3811"/>
                  <a:pt x="16554" y="3775"/>
                  <a:pt x="16539" y="3725"/>
                </a:cubicBezTo>
                <a:cubicBezTo>
                  <a:pt x="16523" y="3674"/>
                  <a:pt x="16358" y="3469"/>
                  <a:pt x="16174" y="3273"/>
                </a:cubicBezTo>
                <a:cubicBezTo>
                  <a:pt x="15989" y="3077"/>
                  <a:pt x="15816" y="2878"/>
                  <a:pt x="15787" y="2828"/>
                </a:cubicBezTo>
                <a:cubicBezTo>
                  <a:pt x="15758" y="2778"/>
                  <a:pt x="15695" y="2706"/>
                  <a:pt x="15646" y="2676"/>
                </a:cubicBezTo>
                <a:cubicBezTo>
                  <a:pt x="15598" y="2645"/>
                  <a:pt x="15528" y="2578"/>
                  <a:pt x="15489" y="2523"/>
                </a:cubicBezTo>
                <a:cubicBezTo>
                  <a:pt x="15451" y="2468"/>
                  <a:pt x="15382" y="2423"/>
                  <a:pt x="15336" y="2423"/>
                </a:cubicBezTo>
                <a:cubicBezTo>
                  <a:pt x="15282" y="2423"/>
                  <a:pt x="15245" y="2372"/>
                  <a:pt x="15233" y="2277"/>
                </a:cubicBezTo>
                <a:cubicBezTo>
                  <a:pt x="15221" y="2182"/>
                  <a:pt x="15186" y="2131"/>
                  <a:pt x="15131" y="2131"/>
                </a:cubicBezTo>
                <a:cubicBezTo>
                  <a:pt x="15084" y="2131"/>
                  <a:pt x="14935" y="2023"/>
                  <a:pt x="14801" y="1886"/>
                </a:cubicBezTo>
                <a:cubicBezTo>
                  <a:pt x="14357" y="1430"/>
                  <a:pt x="14037" y="1383"/>
                  <a:pt x="13568" y="1706"/>
                </a:cubicBezTo>
                <a:cubicBezTo>
                  <a:pt x="13235" y="1936"/>
                  <a:pt x="13233" y="1938"/>
                  <a:pt x="13021" y="2251"/>
                </a:cubicBezTo>
                <a:cubicBezTo>
                  <a:pt x="12963" y="2336"/>
                  <a:pt x="12883" y="2431"/>
                  <a:pt x="12842" y="2457"/>
                </a:cubicBezTo>
                <a:cubicBezTo>
                  <a:pt x="12801" y="2484"/>
                  <a:pt x="12739" y="2570"/>
                  <a:pt x="12704" y="2649"/>
                </a:cubicBezTo>
                <a:cubicBezTo>
                  <a:pt x="12669" y="2728"/>
                  <a:pt x="12613" y="2789"/>
                  <a:pt x="12579" y="2789"/>
                </a:cubicBezTo>
                <a:cubicBezTo>
                  <a:pt x="12546" y="2789"/>
                  <a:pt x="12498" y="2841"/>
                  <a:pt x="12473" y="2901"/>
                </a:cubicBezTo>
                <a:cubicBezTo>
                  <a:pt x="12449" y="2962"/>
                  <a:pt x="12412" y="3008"/>
                  <a:pt x="12387" y="3008"/>
                </a:cubicBezTo>
                <a:cubicBezTo>
                  <a:pt x="12362" y="3008"/>
                  <a:pt x="12332" y="3050"/>
                  <a:pt x="12323" y="3101"/>
                </a:cubicBezTo>
                <a:cubicBezTo>
                  <a:pt x="12314" y="3151"/>
                  <a:pt x="12210" y="3239"/>
                  <a:pt x="12092" y="3293"/>
                </a:cubicBezTo>
                <a:cubicBezTo>
                  <a:pt x="11882" y="3390"/>
                  <a:pt x="11874" y="3390"/>
                  <a:pt x="11692" y="3194"/>
                </a:cubicBezTo>
                <a:cubicBezTo>
                  <a:pt x="11501" y="2989"/>
                  <a:pt x="11338" y="2664"/>
                  <a:pt x="10908" y="1660"/>
                </a:cubicBezTo>
                <a:cubicBezTo>
                  <a:pt x="10604" y="949"/>
                  <a:pt x="10603" y="951"/>
                  <a:pt x="10421" y="644"/>
                </a:cubicBezTo>
                <a:cubicBezTo>
                  <a:pt x="10244" y="346"/>
                  <a:pt x="9993" y="102"/>
                  <a:pt x="9781" y="20"/>
                </a:cubicBezTo>
                <a:cubicBezTo>
                  <a:pt x="9738" y="3"/>
                  <a:pt x="9672" y="-1"/>
                  <a:pt x="9586" y="0"/>
                </a:cubicBezTo>
                <a:close/>
                <a:moveTo>
                  <a:pt x="1963" y="10238"/>
                </a:moveTo>
                <a:cubicBezTo>
                  <a:pt x="2058" y="10247"/>
                  <a:pt x="2203" y="10316"/>
                  <a:pt x="2398" y="10417"/>
                </a:cubicBezTo>
                <a:cubicBezTo>
                  <a:pt x="2821" y="10637"/>
                  <a:pt x="2979" y="10815"/>
                  <a:pt x="3336" y="11500"/>
                </a:cubicBezTo>
                <a:cubicBezTo>
                  <a:pt x="4607" y="13935"/>
                  <a:pt x="6255" y="16208"/>
                  <a:pt x="7697" y="17515"/>
                </a:cubicBezTo>
                <a:cubicBezTo>
                  <a:pt x="9129" y="18813"/>
                  <a:pt x="10307" y="19379"/>
                  <a:pt x="11878" y="19520"/>
                </a:cubicBezTo>
                <a:cubicBezTo>
                  <a:pt x="13028" y="19622"/>
                  <a:pt x="13345" y="19835"/>
                  <a:pt x="12630" y="20031"/>
                </a:cubicBezTo>
                <a:cubicBezTo>
                  <a:pt x="11996" y="20205"/>
                  <a:pt x="10483" y="20147"/>
                  <a:pt x="9768" y="19918"/>
                </a:cubicBezTo>
                <a:cubicBezTo>
                  <a:pt x="7300" y="19129"/>
                  <a:pt x="4946" y="16520"/>
                  <a:pt x="2481" y="11851"/>
                </a:cubicBezTo>
                <a:cubicBezTo>
                  <a:pt x="1845" y="10646"/>
                  <a:pt x="1677" y="10209"/>
                  <a:pt x="1963" y="1023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3" name="image9.png"/>
          <p:cNvPicPr>
            <a:picLocks noChangeAspect="1"/>
          </p:cNvPicPr>
          <p:nvPr/>
        </p:nvPicPr>
        <p:blipFill>
          <a:blip r:embed="rId6">
            <a:extLst/>
          </a:blip>
          <a:srcRect l="7100" t="10096" r="10055" b="13468"/>
          <a:stretch>
            <a:fillRect/>
          </a:stretch>
        </p:blipFill>
        <p:spPr>
          <a:xfrm>
            <a:off x="10029662" y="5088362"/>
            <a:ext cx="1727600" cy="1329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85" fill="norm" stroke="1" extrusionOk="0">
                <a:moveTo>
                  <a:pt x="10862" y="4"/>
                </a:moveTo>
                <a:cubicBezTo>
                  <a:pt x="10706" y="61"/>
                  <a:pt x="10575" y="660"/>
                  <a:pt x="10564" y="1511"/>
                </a:cubicBezTo>
                <a:lnTo>
                  <a:pt x="10549" y="2658"/>
                </a:lnTo>
                <a:lnTo>
                  <a:pt x="9170" y="2658"/>
                </a:lnTo>
                <a:lnTo>
                  <a:pt x="7790" y="2658"/>
                </a:lnTo>
                <a:lnTo>
                  <a:pt x="7835" y="2027"/>
                </a:lnTo>
                <a:cubicBezTo>
                  <a:pt x="7860" y="1679"/>
                  <a:pt x="7810" y="1332"/>
                  <a:pt x="7721" y="1260"/>
                </a:cubicBezTo>
                <a:cubicBezTo>
                  <a:pt x="7631" y="1188"/>
                  <a:pt x="7557" y="923"/>
                  <a:pt x="7557" y="668"/>
                </a:cubicBezTo>
                <a:cubicBezTo>
                  <a:pt x="7557" y="237"/>
                  <a:pt x="7519" y="219"/>
                  <a:pt x="6932" y="358"/>
                </a:cubicBezTo>
                <a:cubicBezTo>
                  <a:pt x="6586" y="440"/>
                  <a:pt x="5544" y="483"/>
                  <a:pt x="4619" y="449"/>
                </a:cubicBezTo>
                <a:cubicBezTo>
                  <a:pt x="3449" y="407"/>
                  <a:pt x="2903" y="458"/>
                  <a:pt x="2823" y="622"/>
                </a:cubicBezTo>
                <a:cubicBezTo>
                  <a:pt x="2761" y="752"/>
                  <a:pt x="2706" y="1260"/>
                  <a:pt x="2704" y="1756"/>
                </a:cubicBezTo>
                <a:lnTo>
                  <a:pt x="2699" y="2658"/>
                </a:lnTo>
                <a:lnTo>
                  <a:pt x="1469" y="2716"/>
                </a:lnTo>
                <a:cubicBezTo>
                  <a:pt x="725" y="2752"/>
                  <a:pt x="195" y="2873"/>
                  <a:pt x="124" y="3019"/>
                </a:cubicBezTo>
                <a:cubicBezTo>
                  <a:pt x="59" y="3151"/>
                  <a:pt x="1" y="7079"/>
                  <a:pt x="0" y="11748"/>
                </a:cubicBezTo>
                <a:lnTo>
                  <a:pt x="0" y="20239"/>
                </a:lnTo>
                <a:lnTo>
                  <a:pt x="551" y="20123"/>
                </a:lnTo>
                <a:cubicBezTo>
                  <a:pt x="1316" y="19961"/>
                  <a:pt x="1851" y="20255"/>
                  <a:pt x="1851" y="20844"/>
                </a:cubicBezTo>
                <a:cubicBezTo>
                  <a:pt x="1851" y="21104"/>
                  <a:pt x="1898" y="21376"/>
                  <a:pt x="1955" y="21450"/>
                </a:cubicBezTo>
                <a:cubicBezTo>
                  <a:pt x="2012" y="21523"/>
                  <a:pt x="6411" y="21585"/>
                  <a:pt x="11730" y="21585"/>
                </a:cubicBezTo>
                <a:lnTo>
                  <a:pt x="21396" y="21585"/>
                </a:lnTo>
                <a:lnTo>
                  <a:pt x="21495" y="19936"/>
                </a:lnTo>
                <a:cubicBezTo>
                  <a:pt x="21549" y="19027"/>
                  <a:pt x="21599" y="15342"/>
                  <a:pt x="21599" y="11748"/>
                </a:cubicBezTo>
                <a:cubicBezTo>
                  <a:pt x="21600" y="5942"/>
                  <a:pt x="21570" y="5180"/>
                  <a:pt x="21346" y="4939"/>
                </a:cubicBezTo>
                <a:cubicBezTo>
                  <a:pt x="21207" y="4789"/>
                  <a:pt x="20982" y="4663"/>
                  <a:pt x="20845" y="4662"/>
                </a:cubicBezTo>
                <a:cubicBezTo>
                  <a:pt x="20648" y="4659"/>
                  <a:pt x="20602" y="4466"/>
                  <a:pt x="20622" y="3721"/>
                </a:cubicBezTo>
                <a:lnTo>
                  <a:pt x="20646" y="2781"/>
                </a:lnTo>
                <a:lnTo>
                  <a:pt x="19847" y="2716"/>
                </a:lnTo>
                <a:lnTo>
                  <a:pt x="19054" y="2658"/>
                </a:lnTo>
                <a:lnTo>
                  <a:pt x="19059" y="1505"/>
                </a:lnTo>
                <a:lnTo>
                  <a:pt x="19059" y="352"/>
                </a:lnTo>
                <a:lnTo>
                  <a:pt x="15094" y="352"/>
                </a:lnTo>
                <a:cubicBezTo>
                  <a:pt x="12404" y="352"/>
                  <a:pt x="11091" y="287"/>
                  <a:pt x="11020" y="139"/>
                </a:cubicBezTo>
                <a:cubicBezTo>
                  <a:pt x="10967" y="27"/>
                  <a:pt x="10914" y="-15"/>
                  <a:pt x="10862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4" name="image55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34098" y="1905081"/>
            <a:ext cx="4736604" cy="4952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image5.png"/>
          <p:cNvPicPr>
            <a:picLocks noChangeAspect="1"/>
          </p:cNvPicPr>
          <p:nvPr/>
        </p:nvPicPr>
        <p:blipFill>
          <a:blip r:embed="rId8">
            <a:extLst/>
          </a:blip>
          <a:srcRect l="7554" t="9337" r="8912" b="7155"/>
          <a:stretch>
            <a:fillRect/>
          </a:stretch>
        </p:blipFill>
        <p:spPr>
          <a:xfrm rot="20092826">
            <a:off x="3384620" y="339395"/>
            <a:ext cx="1839324" cy="1376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4" h="21521" fill="norm" stroke="1" extrusionOk="0">
                <a:moveTo>
                  <a:pt x="6604" y="1"/>
                </a:moveTo>
                <a:cubicBezTo>
                  <a:pt x="6532" y="7"/>
                  <a:pt x="6437" y="33"/>
                  <a:pt x="6312" y="69"/>
                </a:cubicBezTo>
                <a:cubicBezTo>
                  <a:pt x="6083" y="136"/>
                  <a:pt x="5882" y="204"/>
                  <a:pt x="5868" y="218"/>
                </a:cubicBezTo>
                <a:cubicBezTo>
                  <a:pt x="5854" y="233"/>
                  <a:pt x="5890" y="468"/>
                  <a:pt x="5951" y="746"/>
                </a:cubicBezTo>
                <a:cubicBezTo>
                  <a:pt x="6011" y="1023"/>
                  <a:pt x="6152" y="1781"/>
                  <a:pt x="6261" y="2427"/>
                </a:cubicBezTo>
                <a:lnTo>
                  <a:pt x="6460" y="3600"/>
                </a:lnTo>
                <a:lnTo>
                  <a:pt x="6812" y="3538"/>
                </a:lnTo>
                <a:cubicBezTo>
                  <a:pt x="7005" y="3504"/>
                  <a:pt x="7192" y="3450"/>
                  <a:pt x="7228" y="3420"/>
                </a:cubicBezTo>
                <a:cubicBezTo>
                  <a:pt x="7310" y="3352"/>
                  <a:pt x="7233" y="2370"/>
                  <a:pt x="7108" y="1894"/>
                </a:cubicBezTo>
                <a:cubicBezTo>
                  <a:pt x="7057" y="1699"/>
                  <a:pt x="6973" y="1237"/>
                  <a:pt x="6927" y="870"/>
                </a:cubicBezTo>
                <a:cubicBezTo>
                  <a:pt x="6837" y="161"/>
                  <a:pt x="6820" y="-16"/>
                  <a:pt x="6604" y="1"/>
                </a:cubicBezTo>
                <a:close/>
                <a:moveTo>
                  <a:pt x="4652" y="541"/>
                </a:moveTo>
                <a:cubicBezTo>
                  <a:pt x="4623" y="541"/>
                  <a:pt x="4434" y="615"/>
                  <a:pt x="4231" y="702"/>
                </a:cubicBezTo>
                <a:cubicBezTo>
                  <a:pt x="3870" y="859"/>
                  <a:pt x="3865" y="861"/>
                  <a:pt x="3907" y="1168"/>
                </a:cubicBezTo>
                <a:cubicBezTo>
                  <a:pt x="3931" y="1339"/>
                  <a:pt x="3999" y="1605"/>
                  <a:pt x="4055" y="1751"/>
                </a:cubicBezTo>
                <a:cubicBezTo>
                  <a:pt x="4112" y="1897"/>
                  <a:pt x="4157" y="2071"/>
                  <a:pt x="4157" y="2142"/>
                </a:cubicBezTo>
                <a:cubicBezTo>
                  <a:pt x="4157" y="2212"/>
                  <a:pt x="4205" y="2405"/>
                  <a:pt x="4259" y="2570"/>
                </a:cubicBezTo>
                <a:cubicBezTo>
                  <a:pt x="4313" y="2735"/>
                  <a:pt x="4428" y="3158"/>
                  <a:pt x="4518" y="3513"/>
                </a:cubicBezTo>
                <a:cubicBezTo>
                  <a:pt x="4679" y="4151"/>
                  <a:pt x="4683" y="4164"/>
                  <a:pt x="4897" y="4103"/>
                </a:cubicBezTo>
                <a:cubicBezTo>
                  <a:pt x="5016" y="4069"/>
                  <a:pt x="5220" y="3979"/>
                  <a:pt x="5346" y="3910"/>
                </a:cubicBezTo>
                <a:cubicBezTo>
                  <a:pt x="5588" y="3776"/>
                  <a:pt x="5590" y="3722"/>
                  <a:pt x="5369" y="2967"/>
                </a:cubicBezTo>
                <a:cubicBezTo>
                  <a:pt x="5194" y="2367"/>
                  <a:pt x="5015" y="1697"/>
                  <a:pt x="4976" y="1490"/>
                </a:cubicBezTo>
                <a:cubicBezTo>
                  <a:pt x="4904" y="1111"/>
                  <a:pt x="4709" y="541"/>
                  <a:pt x="4652" y="541"/>
                </a:cubicBezTo>
                <a:close/>
                <a:moveTo>
                  <a:pt x="2714" y="1701"/>
                </a:moveTo>
                <a:cubicBezTo>
                  <a:pt x="2596" y="1669"/>
                  <a:pt x="1960" y="2051"/>
                  <a:pt x="1960" y="2154"/>
                </a:cubicBezTo>
                <a:cubicBezTo>
                  <a:pt x="1960" y="2223"/>
                  <a:pt x="2889" y="4683"/>
                  <a:pt x="3033" y="4996"/>
                </a:cubicBezTo>
                <a:cubicBezTo>
                  <a:pt x="3144" y="5236"/>
                  <a:pt x="3301" y="5218"/>
                  <a:pt x="3690" y="4909"/>
                </a:cubicBezTo>
                <a:cubicBezTo>
                  <a:pt x="3924" y="4724"/>
                  <a:pt x="3933" y="4695"/>
                  <a:pt x="3861" y="4407"/>
                </a:cubicBezTo>
                <a:cubicBezTo>
                  <a:pt x="3819" y="4240"/>
                  <a:pt x="3757" y="4061"/>
                  <a:pt x="3727" y="4009"/>
                </a:cubicBezTo>
                <a:cubicBezTo>
                  <a:pt x="3697" y="3956"/>
                  <a:pt x="3483" y="3426"/>
                  <a:pt x="3250" y="2824"/>
                </a:cubicBezTo>
                <a:cubicBezTo>
                  <a:pt x="3016" y="2223"/>
                  <a:pt x="2776" y="1718"/>
                  <a:pt x="2714" y="1701"/>
                </a:cubicBezTo>
                <a:close/>
                <a:moveTo>
                  <a:pt x="818" y="2917"/>
                </a:moveTo>
                <a:cubicBezTo>
                  <a:pt x="693" y="2917"/>
                  <a:pt x="119" y="3509"/>
                  <a:pt x="119" y="3637"/>
                </a:cubicBezTo>
                <a:cubicBezTo>
                  <a:pt x="119" y="3739"/>
                  <a:pt x="798" y="5026"/>
                  <a:pt x="1437" y="6132"/>
                </a:cubicBezTo>
                <a:cubicBezTo>
                  <a:pt x="1626" y="6458"/>
                  <a:pt x="1635" y="6457"/>
                  <a:pt x="2002" y="6088"/>
                </a:cubicBezTo>
                <a:cubicBezTo>
                  <a:pt x="2123" y="5967"/>
                  <a:pt x="2257" y="5865"/>
                  <a:pt x="2302" y="5865"/>
                </a:cubicBezTo>
                <a:cubicBezTo>
                  <a:pt x="2436" y="5865"/>
                  <a:pt x="2398" y="5729"/>
                  <a:pt x="2136" y="5269"/>
                </a:cubicBezTo>
                <a:cubicBezTo>
                  <a:pt x="2000" y="5029"/>
                  <a:pt x="1891" y="4809"/>
                  <a:pt x="1891" y="4779"/>
                </a:cubicBezTo>
                <a:cubicBezTo>
                  <a:pt x="1891" y="4749"/>
                  <a:pt x="1702" y="4413"/>
                  <a:pt x="1474" y="4034"/>
                </a:cubicBezTo>
                <a:cubicBezTo>
                  <a:pt x="1246" y="3656"/>
                  <a:pt x="1026" y="3252"/>
                  <a:pt x="980" y="3135"/>
                </a:cubicBezTo>
                <a:cubicBezTo>
                  <a:pt x="934" y="3017"/>
                  <a:pt x="859" y="2917"/>
                  <a:pt x="818" y="2917"/>
                </a:cubicBezTo>
                <a:close/>
                <a:moveTo>
                  <a:pt x="10007" y="3550"/>
                </a:moveTo>
                <a:cubicBezTo>
                  <a:pt x="8717" y="3563"/>
                  <a:pt x="8516" y="3591"/>
                  <a:pt x="7260" y="3954"/>
                </a:cubicBezTo>
                <a:cubicBezTo>
                  <a:pt x="6379" y="4208"/>
                  <a:pt x="4481" y="5207"/>
                  <a:pt x="3343" y="6014"/>
                </a:cubicBezTo>
                <a:cubicBezTo>
                  <a:pt x="2474" y="6630"/>
                  <a:pt x="1857" y="7130"/>
                  <a:pt x="1798" y="7261"/>
                </a:cubicBezTo>
                <a:cubicBezTo>
                  <a:pt x="1767" y="7331"/>
                  <a:pt x="1702" y="7385"/>
                  <a:pt x="1650" y="7385"/>
                </a:cubicBezTo>
                <a:cubicBezTo>
                  <a:pt x="1599" y="7385"/>
                  <a:pt x="1397" y="7549"/>
                  <a:pt x="1206" y="7745"/>
                </a:cubicBezTo>
                <a:cubicBezTo>
                  <a:pt x="1016" y="7941"/>
                  <a:pt x="810" y="8146"/>
                  <a:pt x="748" y="8198"/>
                </a:cubicBezTo>
                <a:cubicBezTo>
                  <a:pt x="363" y="8521"/>
                  <a:pt x="54" y="8825"/>
                  <a:pt x="13" y="8912"/>
                </a:cubicBezTo>
                <a:cubicBezTo>
                  <a:pt x="-152" y="9271"/>
                  <a:pt x="1294" y="12743"/>
                  <a:pt x="2386" y="14614"/>
                </a:cubicBezTo>
                <a:cubicBezTo>
                  <a:pt x="2584" y="14954"/>
                  <a:pt x="2870" y="15444"/>
                  <a:pt x="3019" y="15706"/>
                </a:cubicBezTo>
                <a:cubicBezTo>
                  <a:pt x="3332" y="16251"/>
                  <a:pt x="4479" y="17762"/>
                  <a:pt x="5137" y="18492"/>
                </a:cubicBezTo>
                <a:cubicBezTo>
                  <a:pt x="5692" y="19108"/>
                  <a:pt x="6391" y="19724"/>
                  <a:pt x="6992" y="20124"/>
                </a:cubicBezTo>
                <a:cubicBezTo>
                  <a:pt x="7246" y="20292"/>
                  <a:pt x="7514" y="20473"/>
                  <a:pt x="7589" y="20527"/>
                </a:cubicBezTo>
                <a:cubicBezTo>
                  <a:pt x="7813" y="20689"/>
                  <a:pt x="8899" y="21179"/>
                  <a:pt x="9036" y="21179"/>
                </a:cubicBezTo>
                <a:cubicBezTo>
                  <a:pt x="9107" y="21179"/>
                  <a:pt x="9192" y="21222"/>
                  <a:pt x="9230" y="21272"/>
                </a:cubicBezTo>
                <a:cubicBezTo>
                  <a:pt x="9267" y="21322"/>
                  <a:pt x="9553" y="21401"/>
                  <a:pt x="9864" y="21452"/>
                </a:cubicBezTo>
                <a:cubicBezTo>
                  <a:pt x="10673" y="21584"/>
                  <a:pt x="12817" y="21515"/>
                  <a:pt x="13300" y="21340"/>
                </a:cubicBezTo>
                <a:cubicBezTo>
                  <a:pt x="13514" y="21262"/>
                  <a:pt x="13838" y="21167"/>
                  <a:pt x="14013" y="21129"/>
                </a:cubicBezTo>
                <a:cubicBezTo>
                  <a:pt x="14188" y="21091"/>
                  <a:pt x="14441" y="21004"/>
                  <a:pt x="14577" y="20937"/>
                </a:cubicBezTo>
                <a:cubicBezTo>
                  <a:pt x="14714" y="20869"/>
                  <a:pt x="15144" y="20678"/>
                  <a:pt x="15534" y="20515"/>
                </a:cubicBezTo>
                <a:cubicBezTo>
                  <a:pt x="15923" y="20352"/>
                  <a:pt x="16307" y="20183"/>
                  <a:pt x="16385" y="20137"/>
                </a:cubicBezTo>
                <a:cubicBezTo>
                  <a:pt x="17043" y="19748"/>
                  <a:pt x="17322" y="19578"/>
                  <a:pt x="17893" y="19206"/>
                </a:cubicBezTo>
                <a:cubicBezTo>
                  <a:pt x="18254" y="18972"/>
                  <a:pt x="18565" y="18739"/>
                  <a:pt x="18587" y="18691"/>
                </a:cubicBezTo>
                <a:cubicBezTo>
                  <a:pt x="18609" y="18644"/>
                  <a:pt x="18739" y="18542"/>
                  <a:pt x="18873" y="18467"/>
                </a:cubicBezTo>
                <a:cubicBezTo>
                  <a:pt x="19007" y="18392"/>
                  <a:pt x="19285" y="18191"/>
                  <a:pt x="19489" y="18014"/>
                </a:cubicBezTo>
                <a:cubicBezTo>
                  <a:pt x="19693" y="17838"/>
                  <a:pt x="19954" y="17614"/>
                  <a:pt x="20071" y="17518"/>
                </a:cubicBezTo>
                <a:cubicBezTo>
                  <a:pt x="20188" y="17422"/>
                  <a:pt x="20309" y="17284"/>
                  <a:pt x="20340" y="17214"/>
                </a:cubicBezTo>
                <a:cubicBezTo>
                  <a:pt x="20371" y="17143"/>
                  <a:pt x="20430" y="17090"/>
                  <a:pt x="20469" y="17090"/>
                </a:cubicBezTo>
                <a:cubicBezTo>
                  <a:pt x="20540" y="17090"/>
                  <a:pt x="20965" y="16663"/>
                  <a:pt x="21297" y="16258"/>
                </a:cubicBezTo>
                <a:cubicBezTo>
                  <a:pt x="21399" y="16135"/>
                  <a:pt x="21448" y="16042"/>
                  <a:pt x="21431" y="15867"/>
                </a:cubicBezTo>
                <a:cubicBezTo>
                  <a:pt x="21415" y="15692"/>
                  <a:pt x="21334" y="15436"/>
                  <a:pt x="21177" y="14986"/>
                </a:cubicBezTo>
                <a:cubicBezTo>
                  <a:pt x="20889" y="14160"/>
                  <a:pt x="20546" y="13340"/>
                  <a:pt x="20229" y="12703"/>
                </a:cubicBezTo>
                <a:cubicBezTo>
                  <a:pt x="20083" y="12410"/>
                  <a:pt x="19965" y="12141"/>
                  <a:pt x="19965" y="12107"/>
                </a:cubicBezTo>
                <a:cubicBezTo>
                  <a:pt x="19965" y="12033"/>
                  <a:pt x="19563" y="11275"/>
                  <a:pt x="19082" y="10432"/>
                </a:cubicBezTo>
                <a:cubicBezTo>
                  <a:pt x="17265" y="7248"/>
                  <a:pt x="15308" y="5149"/>
                  <a:pt x="13268" y="4208"/>
                </a:cubicBezTo>
                <a:cubicBezTo>
                  <a:pt x="12956" y="4064"/>
                  <a:pt x="12650" y="3910"/>
                  <a:pt x="12588" y="3867"/>
                </a:cubicBezTo>
                <a:cubicBezTo>
                  <a:pt x="12294" y="3662"/>
                  <a:pt x="11274" y="3538"/>
                  <a:pt x="10007" y="3550"/>
                </a:cubicBezTo>
                <a:close/>
                <a:moveTo>
                  <a:pt x="8421" y="4810"/>
                </a:moveTo>
                <a:cubicBezTo>
                  <a:pt x="8897" y="4810"/>
                  <a:pt x="8764" y="5150"/>
                  <a:pt x="8120" y="5586"/>
                </a:cubicBezTo>
                <a:cubicBezTo>
                  <a:pt x="6108" y="6945"/>
                  <a:pt x="4944" y="9509"/>
                  <a:pt x="4920" y="12628"/>
                </a:cubicBezTo>
                <a:cubicBezTo>
                  <a:pt x="4908" y="14206"/>
                  <a:pt x="5132" y="15279"/>
                  <a:pt x="5776" y="16718"/>
                </a:cubicBezTo>
                <a:cubicBezTo>
                  <a:pt x="6011" y="17245"/>
                  <a:pt x="6171" y="17719"/>
                  <a:pt x="6132" y="17772"/>
                </a:cubicBezTo>
                <a:cubicBezTo>
                  <a:pt x="5981" y="17976"/>
                  <a:pt x="5829" y="17816"/>
                  <a:pt x="4675" y="16265"/>
                </a:cubicBezTo>
                <a:cubicBezTo>
                  <a:pt x="3420" y="14579"/>
                  <a:pt x="2393" y="12755"/>
                  <a:pt x="1535" y="10699"/>
                </a:cubicBezTo>
                <a:lnTo>
                  <a:pt x="1017" y="9458"/>
                </a:lnTo>
                <a:lnTo>
                  <a:pt x="1405" y="9017"/>
                </a:lnTo>
                <a:cubicBezTo>
                  <a:pt x="2016" y="8325"/>
                  <a:pt x="4140" y="6696"/>
                  <a:pt x="5253" y="6063"/>
                </a:cubicBezTo>
                <a:cubicBezTo>
                  <a:pt x="6253" y="5496"/>
                  <a:pt x="7989" y="4810"/>
                  <a:pt x="8421" y="4810"/>
                </a:cubicBezTo>
                <a:close/>
                <a:moveTo>
                  <a:pt x="15432" y="7373"/>
                </a:moveTo>
                <a:cubicBezTo>
                  <a:pt x="15565" y="7370"/>
                  <a:pt x="15901" y="7690"/>
                  <a:pt x="16418" y="8334"/>
                </a:cubicBezTo>
                <a:cubicBezTo>
                  <a:pt x="17734" y="9974"/>
                  <a:pt x="19335" y="12810"/>
                  <a:pt x="20127" y="14899"/>
                </a:cubicBezTo>
                <a:lnTo>
                  <a:pt x="20400" y="15619"/>
                </a:lnTo>
                <a:lnTo>
                  <a:pt x="19988" y="16029"/>
                </a:lnTo>
                <a:cubicBezTo>
                  <a:pt x="18656" y="17360"/>
                  <a:pt x="16570" y="18783"/>
                  <a:pt x="14919" y="19485"/>
                </a:cubicBezTo>
                <a:cubicBezTo>
                  <a:pt x="14349" y="19727"/>
                  <a:pt x="13801" y="19932"/>
                  <a:pt x="13703" y="19932"/>
                </a:cubicBezTo>
                <a:cubicBezTo>
                  <a:pt x="13304" y="19932"/>
                  <a:pt x="13428" y="19600"/>
                  <a:pt x="14022" y="19082"/>
                </a:cubicBezTo>
                <a:cubicBezTo>
                  <a:pt x="16579" y="16853"/>
                  <a:pt x="17345" y="11889"/>
                  <a:pt x="15678" y="8353"/>
                </a:cubicBezTo>
                <a:cubicBezTo>
                  <a:pt x="15372" y="7704"/>
                  <a:pt x="15299" y="7376"/>
                  <a:pt x="15432" y="737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26" name="Shape 326"/>
          <p:cNvSpPr/>
          <p:nvPr/>
        </p:nvSpPr>
        <p:spPr>
          <a:xfrm>
            <a:off x="2693351" y="7382168"/>
            <a:ext cx="761809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/>
            </a:pPr>
            <a:r>
              <a:t>THANK YOU!</a:t>
            </a:r>
          </a:p>
          <a:p>
            <a:pPr>
              <a:defRPr sz="3000"/>
            </a:pPr>
            <a:r>
              <a:t>melissambowden@gmail.com 310.991.6354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